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5"/>
  </p:notesMasterIdLst>
  <p:sldIdLst>
    <p:sldId id="256" r:id="rId2"/>
    <p:sldId id="363" r:id="rId3"/>
    <p:sldId id="527" r:id="rId4"/>
    <p:sldId id="411" r:id="rId5"/>
    <p:sldId id="273" r:id="rId6"/>
    <p:sldId id="320" r:id="rId7"/>
    <p:sldId id="412" r:id="rId8"/>
    <p:sldId id="506" r:id="rId9"/>
    <p:sldId id="434" r:id="rId10"/>
    <p:sldId id="533" r:id="rId11"/>
    <p:sldId id="508" r:id="rId12"/>
    <p:sldId id="509" r:id="rId13"/>
    <p:sldId id="325" r:id="rId14"/>
    <p:sldId id="435" r:id="rId15"/>
    <p:sldId id="263" r:id="rId16"/>
    <p:sldId id="326" r:id="rId17"/>
    <p:sldId id="519" r:id="rId18"/>
    <p:sldId id="313" r:id="rId19"/>
    <p:sldId id="521" r:id="rId20"/>
    <p:sldId id="520" r:id="rId21"/>
    <p:sldId id="524" r:id="rId22"/>
    <p:sldId id="525" r:id="rId23"/>
    <p:sldId id="522" r:id="rId24"/>
    <p:sldId id="526" r:id="rId25"/>
    <p:sldId id="439" r:id="rId26"/>
    <p:sldId id="436" r:id="rId27"/>
    <p:sldId id="424" r:id="rId28"/>
    <p:sldId id="426" r:id="rId29"/>
    <p:sldId id="306" r:id="rId30"/>
    <p:sldId id="430" r:id="rId31"/>
    <p:sldId id="437" r:id="rId32"/>
    <p:sldId id="438" r:id="rId33"/>
    <p:sldId id="304" r:id="rId34"/>
  </p:sldIdLst>
  <p:sldSz cx="12192000" cy="6858000"/>
  <p:notesSz cx="6858000" cy="9947275"/>
  <p:defaultTextStyle>
    <a:defPPr>
      <a:defRPr lang="en-US"/>
    </a:defPPr>
    <a:lvl1pPr marL="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35D4F2CE-5A66-41EC-9750-FD6B50368301}">
          <p14:sldIdLst>
            <p14:sldId id="256"/>
            <p14:sldId id="363"/>
            <p14:sldId id="527"/>
            <p14:sldId id="411"/>
            <p14:sldId id="273"/>
            <p14:sldId id="320"/>
            <p14:sldId id="412"/>
            <p14:sldId id="506"/>
            <p14:sldId id="434"/>
            <p14:sldId id="533"/>
            <p14:sldId id="508"/>
            <p14:sldId id="509"/>
            <p14:sldId id="325"/>
            <p14:sldId id="435"/>
            <p14:sldId id="263"/>
            <p14:sldId id="326"/>
            <p14:sldId id="519"/>
            <p14:sldId id="313"/>
            <p14:sldId id="521"/>
            <p14:sldId id="520"/>
            <p14:sldId id="524"/>
            <p14:sldId id="525"/>
            <p14:sldId id="522"/>
            <p14:sldId id="526"/>
            <p14:sldId id="439"/>
            <p14:sldId id="436"/>
            <p14:sldId id="424"/>
            <p14:sldId id="426"/>
            <p14:sldId id="306"/>
            <p14:sldId id="430"/>
            <p14:sldId id="437"/>
            <p14:sldId id="438"/>
          </p14:sldIdLst>
        </p14:section>
        <p14:section name="Раздел без заголовка" id="{9EDDB576-B710-4F8C-A88D-A06361276950}">
          <p14:sldIdLst>
            <p14:sldId id="30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Olga Khrapovitskaya" initials="OK" lastIdx="1" clrIdx="0">
    <p:extLst>
      <p:ext uri="{19B8F6BF-5375-455C-9EA6-DF929625EA0E}">
        <p15:presenceInfo xmlns:p15="http://schemas.microsoft.com/office/powerpoint/2012/main" userId="S-1-5-21-3345628242-132473658-157826201-19644" providerId="AD"/>
      </p:ext>
    </p:extLst>
  </p:cmAuthor>
  <p:cmAuthor id="2" name="Sergey Mogilevets" initials="SM" lastIdx="3" clrIdx="1">
    <p:extLst>
      <p:ext uri="{19B8F6BF-5375-455C-9EA6-DF929625EA0E}">
        <p15:presenceInfo xmlns:p15="http://schemas.microsoft.com/office/powerpoint/2012/main" userId="S-1-5-21-3345628242-132473658-157826201-3811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9B9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86087" autoAdjust="0"/>
  </p:normalViewPr>
  <p:slideViewPr>
    <p:cSldViewPr snapToGrid="0" showGuides="1">
      <p:cViewPr varScale="1">
        <p:scale>
          <a:sx n="63" d="100"/>
          <a:sy n="63" d="100"/>
        </p:scale>
        <p:origin x="804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diagrams/_rels/data16.xml.rels><?xml version="1.0" encoding="UTF-8" standalone="yes"?>
<Relationships xmlns="http://schemas.openxmlformats.org/package/2006/relationships"><Relationship Id="rId3" Type="http://schemas.openxmlformats.org/officeDocument/2006/relationships/hyperlink" Target="https://pandia.ru/text/category/gidroizolyatciya/" TargetMode="External"/><Relationship Id="rId7" Type="http://schemas.openxmlformats.org/officeDocument/2006/relationships/hyperlink" Target="https://pandia.ru/text/category/teployenergetika/" TargetMode="External"/><Relationship Id="rId2" Type="http://schemas.openxmlformats.org/officeDocument/2006/relationships/hyperlink" Target="https://pandia.ru/text/category/antiseptik/" TargetMode="External"/><Relationship Id="rId1" Type="http://schemas.openxmlformats.org/officeDocument/2006/relationships/hyperlink" Target="https://pandia.ru/text/category/ventilyatciya/" TargetMode="External"/><Relationship Id="rId6" Type="http://schemas.openxmlformats.org/officeDocument/2006/relationships/hyperlink" Target="https://pandia.ru/text/category/koll/" TargetMode="External"/><Relationship Id="rId5" Type="http://schemas.openxmlformats.org/officeDocument/2006/relationships/hyperlink" Target="https://pandia.ru/text/category/ventilyatcionnie_sistemi/" TargetMode="External"/><Relationship Id="rId4" Type="http://schemas.openxmlformats.org/officeDocument/2006/relationships/hyperlink" Target="https://pandia.ru/text/category/utepliteli/" TargetMode="External"/></Relationships>
</file>

<file path=ppt/diagrams/_rels/drawing16.xml.rels><?xml version="1.0" encoding="UTF-8" standalone="yes"?>
<Relationships xmlns="http://schemas.openxmlformats.org/package/2006/relationships"><Relationship Id="rId3" Type="http://schemas.openxmlformats.org/officeDocument/2006/relationships/hyperlink" Target="https://pandia.ru/text/category/gidroizolyatciya/" TargetMode="External"/><Relationship Id="rId7" Type="http://schemas.openxmlformats.org/officeDocument/2006/relationships/hyperlink" Target="https://pandia.ru/text/category/teployenergetika/" TargetMode="External"/><Relationship Id="rId2" Type="http://schemas.openxmlformats.org/officeDocument/2006/relationships/hyperlink" Target="https://pandia.ru/text/category/antiseptik/" TargetMode="External"/><Relationship Id="rId1" Type="http://schemas.openxmlformats.org/officeDocument/2006/relationships/hyperlink" Target="https://pandia.ru/text/category/ventilyatciya/" TargetMode="External"/><Relationship Id="rId6" Type="http://schemas.openxmlformats.org/officeDocument/2006/relationships/hyperlink" Target="https://pandia.ru/text/category/koll/" TargetMode="External"/><Relationship Id="rId5" Type="http://schemas.openxmlformats.org/officeDocument/2006/relationships/hyperlink" Target="https://pandia.ru/text/category/ventilyatcionnie_sistemi/" TargetMode="External"/><Relationship Id="rId4" Type="http://schemas.openxmlformats.org/officeDocument/2006/relationships/hyperlink" Target="https://pandia.ru/text/category/utepliteli/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07A9F2E-1A89-4EFD-8E6E-40BA08939DCE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C49F163-0D3C-49A1-A5DC-416BA03A71D3}">
      <dgm:prSet/>
      <dgm:spPr/>
      <dgm:t>
        <a:bodyPr/>
        <a:lstStyle/>
        <a:p>
          <a:pPr algn="l"/>
          <a:r>
            <a:rPr lang="ru-RU" b="1" dirty="0"/>
            <a:t>Эти мероприятия были реализованы и запланированы в 2019 для повышения качества работы:</a:t>
          </a:r>
          <a:endParaRPr lang="ru-RU" dirty="0"/>
        </a:p>
      </dgm:t>
    </dgm:pt>
    <dgm:pt modelId="{E9F106BF-CDED-4506-909F-1248AF4E489A}" type="parTrans" cxnId="{11E6AA3A-532B-49A4-98DD-869244749365}">
      <dgm:prSet/>
      <dgm:spPr/>
      <dgm:t>
        <a:bodyPr/>
        <a:lstStyle/>
        <a:p>
          <a:endParaRPr lang="ru-RU"/>
        </a:p>
      </dgm:t>
    </dgm:pt>
    <dgm:pt modelId="{696D49A9-8BBD-4809-BD3D-39727C3545FC}" type="sibTrans" cxnId="{11E6AA3A-532B-49A4-98DD-869244749365}">
      <dgm:prSet/>
      <dgm:spPr/>
      <dgm:t>
        <a:bodyPr/>
        <a:lstStyle/>
        <a:p>
          <a:endParaRPr lang="ru-RU"/>
        </a:p>
      </dgm:t>
    </dgm:pt>
    <dgm:pt modelId="{7C187BE5-2091-4388-AA08-0ADA5AFDDF2F}">
      <dgm:prSet/>
      <dgm:spPr/>
      <dgm:t>
        <a:bodyPr/>
        <a:lstStyle/>
        <a:p>
          <a:r>
            <a:rPr lang="ru-RU" dirty="0">
              <a:solidFill>
                <a:schemeClr val="accent1">
                  <a:lumMod val="50000"/>
                </a:schemeClr>
              </a:solidFill>
            </a:rPr>
            <a:t>Пересмотрен режим работы управляющего. Приемы жителей производятся в утреннее и вечернее время. </a:t>
          </a:r>
          <a:br>
            <a:rPr lang="ru-RU" dirty="0"/>
          </a:br>
          <a:br>
            <a:rPr lang="ru-RU" b="1" dirty="0">
              <a:solidFill>
                <a:schemeClr val="accent1">
                  <a:lumMod val="50000"/>
                </a:schemeClr>
              </a:solidFill>
            </a:rPr>
          </a:br>
          <a:endParaRPr lang="ru-RU" dirty="0">
            <a:solidFill>
              <a:schemeClr val="accent1">
                <a:lumMod val="50000"/>
              </a:schemeClr>
            </a:solidFill>
          </a:endParaRPr>
        </a:p>
      </dgm:t>
    </dgm:pt>
    <dgm:pt modelId="{6DDC8204-7D50-49D5-907C-4E16D397426F}" type="parTrans" cxnId="{83F401DA-723C-49F2-AB26-EF05BAC39BB4}">
      <dgm:prSet/>
      <dgm:spPr/>
      <dgm:t>
        <a:bodyPr/>
        <a:lstStyle/>
        <a:p>
          <a:endParaRPr lang="ru-RU"/>
        </a:p>
      </dgm:t>
    </dgm:pt>
    <dgm:pt modelId="{4B4114B0-48C7-47CF-8A70-DFDFD65545D5}" type="sibTrans" cxnId="{83F401DA-723C-49F2-AB26-EF05BAC39BB4}">
      <dgm:prSet/>
      <dgm:spPr/>
      <dgm:t>
        <a:bodyPr/>
        <a:lstStyle/>
        <a:p>
          <a:endParaRPr lang="ru-RU"/>
        </a:p>
      </dgm:t>
    </dgm:pt>
    <dgm:pt modelId="{D5F0367B-8A4D-47D0-9D4A-83BF1A7FC350}">
      <dgm:prSet/>
      <dgm:spPr/>
      <dgm:t>
        <a:bodyPr/>
        <a:lstStyle/>
        <a:p>
          <a:r>
            <a:rPr lang="ru-RU" dirty="0">
              <a:solidFill>
                <a:schemeClr val="accent1">
                  <a:lumMod val="50000"/>
                </a:schemeClr>
              </a:solidFill>
            </a:rPr>
            <a:t>Произведены кадровые замены в составе клининговой бригады с целью повышения качества оказываемых услуг. </a:t>
          </a:r>
        </a:p>
      </dgm:t>
    </dgm:pt>
    <dgm:pt modelId="{562D7B3B-1608-46E0-A2E8-031459A2CE17}" type="parTrans" cxnId="{56A77790-3050-4203-9ADF-C0266AB699F0}">
      <dgm:prSet/>
      <dgm:spPr/>
      <dgm:t>
        <a:bodyPr/>
        <a:lstStyle/>
        <a:p>
          <a:endParaRPr lang="ru-RU"/>
        </a:p>
      </dgm:t>
    </dgm:pt>
    <dgm:pt modelId="{09D4320B-D91F-45DF-8ADD-6F4DBBA65ECA}" type="sibTrans" cxnId="{56A77790-3050-4203-9ADF-C0266AB699F0}">
      <dgm:prSet/>
      <dgm:spPr/>
      <dgm:t>
        <a:bodyPr/>
        <a:lstStyle/>
        <a:p>
          <a:endParaRPr lang="ru-RU"/>
        </a:p>
      </dgm:t>
    </dgm:pt>
    <dgm:pt modelId="{61F555B0-3F0D-4B52-97C0-5AF20FCADFAD}">
      <dgm:prSet/>
      <dgm:spPr/>
      <dgm:t>
        <a:bodyPr/>
        <a:lstStyle/>
        <a:p>
          <a:r>
            <a:rPr lang="ru-RU" dirty="0">
              <a:solidFill>
                <a:schemeClr val="accent1">
                  <a:lumMod val="50000"/>
                </a:schemeClr>
              </a:solidFill>
            </a:rPr>
            <a:t>Проведен ряд мероприятий по ускорению выполнения заявок , в т.ч. заключены договора с новыми поставщиками</a:t>
          </a:r>
        </a:p>
      </dgm:t>
    </dgm:pt>
    <dgm:pt modelId="{DAB215F5-E779-414B-BAA7-B1B631B07BC9}" type="parTrans" cxnId="{B5CAB40B-A274-4C43-83B3-3E64FB5F868F}">
      <dgm:prSet/>
      <dgm:spPr/>
      <dgm:t>
        <a:bodyPr/>
        <a:lstStyle/>
        <a:p>
          <a:endParaRPr lang="ru-RU"/>
        </a:p>
      </dgm:t>
    </dgm:pt>
    <dgm:pt modelId="{6137BB91-ED68-439E-898F-FF517C84AA52}" type="sibTrans" cxnId="{B5CAB40B-A274-4C43-83B3-3E64FB5F868F}">
      <dgm:prSet/>
      <dgm:spPr/>
      <dgm:t>
        <a:bodyPr/>
        <a:lstStyle/>
        <a:p>
          <a:endParaRPr lang="ru-RU"/>
        </a:p>
      </dgm:t>
    </dgm:pt>
    <dgm:pt modelId="{95A7D9BE-D4EF-4BC3-A94E-84AD1BF93A89}">
      <dgm:prSet/>
      <dgm:spPr/>
      <dgm:t>
        <a:bodyPr/>
        <a:lstStyle/>
        <a:p>
          <a:r>
            <a:rPr lang="ru-RU" dirty="0">
              <a:solidFill>
                <a:schemeClr val="accent1">
                  <a:lumMod val="50000"/>
                </a:schemeClr>
              </a:solidFill>
            </a:rPr>
            <a:t>Проведены мероприятия по улучшению состояния лифтового оборудования в части внешнего вида.</a:t>
          </a:r>
        </a:p>
      </dgm:t>
    </dgm:pt>
    <dgm:pt modelId="{E1188196-CDD8-4E30-98E9-C9BE9576443A}" type="parTrans" cxnId="{31AD0AAF-8C3B-4B2E-805D-7D93EBEDA4B2}">
      <dgm:prSet/>
      <dgm:spPr/>
      <dgm:t>
        <a:bodyPr/>
        <a:lstStyle/>
        <a:p>
          <a:endParaRPr lang="ru-RU"/>
        </a:p>
      </dgm:t>
    </dgm:pt>
    <dgm:pt modelId="{2720133F-79C4-4D6B-A46A-C1E3291B0CE5}" type="sibTrans" cxnId="{31AD0AAF-8C3B-4B2E-805D-7D93EBEDA4B2}">
      <dgm:prSet/>
      <dgm:spPr/>
      <dgm:t>
        <a:bodyPr/>
        <a:lstStyle/>
        <a:p>
          <a:endParaRPr lang="ru-RU"/>
        </a:p>
      </dgm:t>
    </dgm:pt>
    <dgm:pt modelId="{613742B8-558E-4053-B358-D9E3E36E164E}">
      <dgm:prSet/>
      <dgm:spPr/>
      <dgm:t>
        <a:bodyPr/>
        <a:lstStyle/>
        <a:p>
          <a:r>
            <a:rPr lang="ru-RU" dirty="0">
              <a:solidFill>
                <a:schemeClr val="accent1">
                  <a:lumMod val="50000"/>
                </a:schemeClr>
              </a:solidFill>
            </a:rPr>
            <a:t>Запланированы мероприятия по модернизации системы управления лифтового оборудования за счет управляющей компании, в случае кворума по вопросу избрания ЮИТ Сервис на основании итогов общего собрания собственников.</a:t>
          </a:r>
        </a:p>
      </dgm:t>
    </dgm:pt>
    <dgm:pt modelId="{92C6D465-2F6F-487A-B35D-839E10CD55CB}" type="parTrans" cxnId="{84BCE25D-7BEB-44B9-A2CF-C9E8441544BE}">
      <dgm:prSet/>
      <dgm:spPr/>
    </dgm:pt>
    <dgm:pt modelId="{3069EC6D-6A10-45F2-B3EC-27FA5E4F62AF}" type="sibTrans" cxnId="{84BCE25D-7BEB-44B9-A2CF-C9E8441544BE}">
      <dgm:prSet/>
      <dgm:spPr/>
    </dgm:pt>
    <dgm:pt modelId="{6A6880F9-202C-4E1B-82EF-896BE772BEE6}" type="pres">
      <dgm:prSet presAssocID="{C07A9F2E-1A89-4EFD-8E6E-40BA08939DCE}" presName="Name0" presStyleCnt="0">
        <dgm:presLayoutVars>
          <dgm:dir/>
          <dgm:animLvl val="lvl"/>
          <dgm:resizeHandles val="exact"/>
        </dgm:presLayoutVars>
      </dgm:prSet>
      <dgm:spPr/>
    </dgm:pt>
    <dgm:pt modelId="{E7939C6A-AD80-4D92-8C6F-BCC6CA5243C2}" type="pres">
      <dgm:prSet presAssocID="{9C49F163-0D3C-49A1-A5DC-416BA03A71D3}" presName="composite" presStyleCnt="0"/>
      <dgm:spPr/>
    </dgm:pt>
    <dgm:pt modelId="{4593DCD6-F9FE-4130-96FD-B97CB5702D20}" type="pres">
      <dgm:prSet presAssocID="{9C49F163-0D3C-49A1-A5DC-416BA03A71D3}" presName="parTx" presStyleLbl="alignNode1" presStyleIdx="0" presStyleCnt="1">
        <dgm:presLayoutVars>
          <dgm:chMax val="0"/>
          <dgm:chPref val="0"/>
          <dgm:bulletEnabled val="1"/>
        </dgm:presLayoutVars>
      </dgm:prSet>
      <dgm:spPr/>
    </dgm:pt>
    <dgm:pt modelId="{374C8BD6-06F5-4827-9B37-50C49F71C62A}" type="pres">
      <dgm:prSet presAssocID="{9C49F163-0D3C-49A1-A5DC-416BA03A71D3}" presName="desTx" presStyleLbl="alignAccFollowNode1" presStyleIdx="0" presStyleCnt="1">
        <dgm:presLayoutVars>
          <dgm:bulletEnabled val="1"/>
        </dgm:presLayoutVars>
      </dgm:prSet>
      <dgm:spPr/>
    </dgm:pt>
  </dgm:ptLst>
  <dgm:cxnLst>
    <dgm:cxn modelId="{B5CAB40B-A274-4C43-83B3-3E64FB5F868F}" srcId="{9C49F163-0D3C-49A1-A5DC-416BA03A71D3}" destId="{61F555B0-3F0D-4B52-97C0-5AF20FCADFAD}" srcOrd="3" destOrd="0" parTransId="{DAB215F5-E779-414B-BAA7-B1B631B07BC9}" sibTransId="{6137BB91-ED68-439E-898F-FF517C84AA52}"/>
    <dgm:cxn modelId="{0F45BF14-D4D9-466E-8225-A6A1F3F62516}" type="presOf" srcId="{D5F0367B-8A4D-47D0-9D4A-83BF1A7FC350}" destId="{374C8BD6-06F5-4827-9B37-50C49F71C62A}" srcOrd="0" destOrd="0" presId="urn:microsoft.com/office/officeart/2005/8/layout/hList1"/>
    <dgm:cxn modelId="{35CB5122-E379-4DA6-A4D9-105597DFD276}" type="presOf" srcId="{9C49F163-0D3C-49A1-A5DC-416BA03A71D3}" destId="{4593DCD6-F9FE-4130-96FD-B97CB5702D20}" srcOrd="0" destOrd="0" presId="urn:microsoft.com/office/officeart/2005/8/layout/hList1"/>
    <dgm:cxn modelId="{11E6AA3A-532B-49A4-98DD-869244749365}" srcId="{C07A9F2E-1A89-4EFD-8E6E-40BA08939DCE}" destId="{9C49F163-0D3C-49A1-A5DC-416BA03A71D3}" srcOrd="0" destOrd="0" parTransId="{E9F106BF-CDED-4506-909F-1248AF4E489A}" sibTransId="{696D49A9-8BBD-4809-BD3D-39727C3545FC}"/>
    <dgm:cxn modelId="{EACCFC5B-C1D4-4238-B3B4-72C8327D4EC7}" type="presOf" srcId="{C07A9F2E-1A89-4EFD-8E6E-40BA08939DCE}" destId="{6A6880F9-202C-4E1B-82EF-896BE772BEE6}" srcOrd="0" destOrd="0" presId="urn:microsoft.com/office/officeart/2005/8/layout/hList1"/>
    <dgm:cxn modelId="{84BCE25D-7BEB-44B9-A2CF-C9E8441544BE}" srcId="{9C49F163-0D3C-49A1-A5DC-416BA03A71D3}" destId="{613742B8-558E-4053-B358-D9E3E36E164E}" srcOrd="2" destOrd="0" parTransId="{92C6D465-2F6F-487A-B35D-839E10CD55CB}" sibTransId="{3069EC6D-6A10-45F2-B3EC-27FA5E4F62AF}"/>
    <dgm:cxn modelId="{14D21F71-E1BB-40F3-8E38-2505803467C9}" type="presOf" srcId="{95A7D9BE-D4EF-4BC3-A94E-84AD1BF93A89}" destId="{374C8BD6-06F5-4827-9B37-50C49F71C62A}" srcOrd="0" destOrd="1" presId="urn:microsoft.com/office/officeart/2005/8/layout/hList1"/>
    <dgm:cxn modelId="{F7999473-2B95-4560-9DD9-7172201B7B9E}" type="presOf" srcId="{61F555B0-3F0D-4B52-97C0-5AF20FCADFAD}" destId="{374C8BD6-06F5-4827-9B37-50C49F71C62A}" srcOrd="0" destOrd="3" presId="urn:microsoft.com/office/officeart/2005/8/layout/hList1"/>
    <dgm:cxn modelId="{915AAB73-1EEA-46E8-85D9-D3BFDEFD5847}" type="presOf" srcId="{7C187BE5-2091-4388-AA08-0ADA5AFDDF2F}" destId="{374C8BD6-06F5-4827-9B37-50C49F71C62A}" srcOrd="0" destOrd="4" presId="urn:microsoft.com/office/officeart/2005/8/layout/hList1"/>
    <dgm:cxn modelId="{56A77790-3050-4203-9ADF-C0266AB699F0}" srcId="{9C49F163-0D3C-49A1-A5DC-416BA03A71D3}" destId="{D5F0367B-8A4D-47D0-9D4A-83BF1A7FC350}" srcOrd="0" destOrd="0" parTransId="{562D7B3B-1608-46E0-A2E8-031459A2CE17}" sibTransId="{09D4320B-D91F-45DF-8ADD-6F4DBBA65ECA}"/>
    <dgm:cxn modelId="{31AD0AAF-8C3B-4B2E-805D-7D93EBEDA4B2}" srcId="{9C49F163-0D3C-49A1-A5DC-416BA03A71D3}" destId="{95A7D9BE-D4EF-4BC3-A94E-84AD1BF93A89}" srcOrd="1" destOrd="0" parTransId="{E1188196-CDD8-4E30-98E9-C9BE9576443A}" sibTransId="{2720133F-79C4-4D6B-A46A-C1E3291B0CE5}"/>
    <dgm:cxn modelId="{D1DDFFBA-BF2A-456B-B872-35A07C3B4DC0}" type="presOf" srcId="{613742B8-558E-4053-B358-D9E3E36E164E}" destId="{374C8BD6-06F5-4827-9B37-50C49F71C62A}" srcOrd="0" destOrd="2" presId="urn:microsoft.com/office/officeart/2005/8/layout/hList1"/>
    <dgm:cxn modelId="{83F401DA-723C-49F2-AB26-EF05BAC39BB4}" srcId="{9C49F163-0D3C-49A1-A5DC-416BA03A71D3}" destId="{7C187BE5-2091-4388-AA08-0ADA5AFDDF2F}" srcOrd="4" destOrd="0" parTransId="{6DDC8204-7D50-49D5-907C-4E16D397426F}" sibTransId="{4B4114B0-48C7-47CF-8A70-DFDFD65545D5}"/>
    <dgm:cxn modelId="{1FD5AA13-35C7-4986-B4A3-3E93FC8E0891}" type="presParOf" srcId="{6A6880F9-202C-4E1B-82EF-896BE772BEE6}" destId="{E7939C6A-AD80-4D92-8C6F-BCC6CA5243C2}" srcOrd="0" destOrd="0" presId="urn:microsoft.com/office/officeart/2005/8/layout/hList1"/>
    <dgm:cxn modelId="{B50A0358-5DFB-4881-B5AF-CB29CAE0FF17}" type="presParOf" srcId="{E7939C6A-AD80-4D92-8C6F-BCC6CA5243C2}" destId="{4593DCD6-F9FE-4130-96FD-B97CB5702D20}" srcOrd="0" destOrd="0" presId="urn:microsoft.com/office/officeart/2005/8/layout/hList1"/>
    <dgm:cxn modelId="{57DF6763-37CC-4C62-A1E0-149CBA4785CD}" type="presParOf" srcId="{E7939C6A-AD80-4D92-8C6F-BCC6CA5243C2}" destId="{374C8BD6-06F5-4827-9B37-50C49F71C62A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37D09C8C-3AE3-4CDC-8549-DEA086A6B072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CC34355-3DE0-40AD-9500-491E3DF85A3F}">
      <dgm:prSet/>
      <dgm:spPr/>
      <dgm:t>
        <a:bodyPr/>
        <a:lstStyle/>
        <a:p>
          <a:r>
            <a:rPr lang="ru-RU" b="1"/>
            <a:t>Мероприятия</a:t>
          </a:r>
          <a:r>
            <a:rPr lang="ru-RU"/>
            <a:t>: </a:t>
          </a:r>
        </a:p>
      </dgm:t>
    </dgm:pt>
    <dgm:pt modelId="{B4AC4A48-C4D9-49BA-8964-DFDB09BA6919}" type="parTrans" cxnId="{76777848-F2C4-4498-8828-C98C1347F9A5}">
      <dgm:prSet/>
      <dgm:spPr/>
      <dgm:t>
        <a:bodyPr/>
        <a:lstStyle/>
        <a:p>
          <a:endParaRPr lang="ru-RU"/>
        </a:p>
      </dgm:t>
    </dgm:pt>
    <dgm:pt modelId="{4D32E8DA-297D-4AC8-9C5A-53582E41E818}" type="sibTrans" cxnId="{76777848-F2C4-4498-8828-C98C1347F9A5}">
      <dgm:prSet/>
      <dgm:spPr/>
      <dgm:t>
        <a:bodyPr/>
        <a:lstStyle/>
        <a:p>
          <a:endParaRPr lang="ru-RU"/>
        </a:p>
      </dgm:t>
    </dgm:pt>
    <dgm:pt modelId="{26228340-CC50-4BE1-8414-4D3A22AD718A}">
      <dgm:prSet custT="1"/>
      <dgm:spPr/>
      <dgm:t>
        <a:bodyPr/>
        <a:lstStyle/>
        <a:p>
          <a:r>
            <a:rPr lang="ru-RU" sz="1800" dirty="0">
              <a:solidFill>
                <a:schemeClr val="accent1">
                  <a:lumMod val="50000"/>
                </a:schemeClr>
              </a:solidFill>
            </a:rPr>
            <a:t>Эко-суббота – уход за зелеными насаждениями, включая восстановление газонов и высаживание цветов</a:t>
          </a:r>
        </a:p>
      </dgm:t>
    </dgm:pt>
    <dgm:pt modelId="{5263A23F-CA27-40B9-879C-81F2374BBE86}" type="parTrans" cxnId="{185F3DA2-8DF9-4FA8-897C-D2AC4CCA2A74}">
      <dgm:prSet/>
      <dgm:spPr/>
      <dgm:t>
        <a:bodyPr/>
        <a:lstStyle/>
        <a:p>
          <a:endParaRPr lang="ru-RU"/>
        </a:p>
      </dgm:t>
    </dgm:pt>
    <dgm:pt modelId="{CB24FA9D-B383-425C-AF3F-52D6DD4763DD}" type="sibTrans" cxnId="{185F3DA2-8DF9-4FA8-897C-D2AC4CCA2A74}">
      <dgm:prSet/>
      <dgm:spPr/>
      <dgm:t>
        <a:bodyPr/>
        <a:lstStyle/>
        <a:p>
          <a:endParaRPr lang="ru-RU"/>
        </a:p>
      </dgm:t>
    </dgm:pt>
    <dgm:pt modelId="{4114D24D-8961-450F-B2F7-652EAA085DD9}">
      <dgm:prSet custT="1"/>
      <dgm:spPr/>
      <dgm:t>
        <a:bodyPr/>
        <a:lstStyle/>
        <a:p>
          <a:r>
            <a:rPr lang="ru-RU" sz="1800" dirty="0">
              <a:solidFill>
                <a:schemeClr val="accent1">
                  <a:lumMod val="50000"/>
                </a:schemeClr>
              </a:solidFill>
            </a:rPr>
            <a:t>Осенью День тюльпанов </a:t>
          </a:r>
        </a:p>
      </dgm:t>
    </dgm:pt>
    <dgm:pt modelId="{2A1E774D-70D4-4E62-8352-466A19544FC7}" type="parTrans" cxnId="{698E3498-4EF2-4029-A991-E5EC8B80FD03}">
      <dgm:prSet/>
      <dgm:spPr/>
      <dgm:t>
        <a:bodyPr/>
        <a:lstStyle/>
        <a:p>
          <a:endParaRPr lang="ru-RU"/>
        </a:p>
      </dgm:t>
    </dgm:pt>
    <dgm:pt modelId="{41A6B8D5-1DCD-4BC2-9C82-FFAF2BD9667F}" type="sibTrans" cxnId="{698E3498-4EF2-4029-A991-E5EC8B80FD03}">
      <dgm:prSet/>
      <dgm:spPr/>
      <dgm:t>
        <a:bodyPr/>
        <a:lstStyle/>
        <a:p>
          <a:endParaRPr lang="ru-RU"/>
        </a:p>
      </dgm:t>
    </dgm:pt>
    <dgm:pt modelId="{00AA4330-C8E0-46AA-B4A2-F3940699DC73}">
      <dgm:prSet custT="1"/>
      <dgm:spPr/>
      <dgm:t>
        <a:bodyPr/>
        <a:lstStyle/>
        <a:p>
          <a:r>
            <a:rPr lang="ru-RU" sz="1800" dirty="0">
              <a:solidFill>
                <a:schemeClr val="accent1">
                  <a:lumMod val="50000"/>
                </a:schemeClr>
              </a:solidFill>
            </a:rPr>
            <a:t>Осенью День первоклассника</a:t>
          </a:r>
        </a:p>
      </dgm:t>
    </dgm:pt>
    <dgm:pt modelId="{4BC9262A-CD01-4214-BA8F-45C6E7BFEE65}" type="parTrans" cxnId="{EFB6CEF7-179E-4513-99B0-F22851A0A414}">
      <dgm:prSet/>
      <dgm:spPr/>
      <dgm:t>
        <a:bodyPr/>
        <a:lstStyle/>
        <a:p>
          <a:endParaRPr lang="ru-RU"/>
        </a:p>
      </dgm:t>
    </dgm:pt>
    <dgm:pt modelId="{AFA70028-2111-4337-BFE1-772D918562C4}" type="sibTrans" cxnId="{EFB6CEF7-179E-4513-99B0-F22851A0A414}">
      <dgm:prSet/>
      <dgm:spPr/>
      <dgm:t>
        <a:bodyPr/>
        <a:lstStyle/>
        <a:p>
          <a:endParaRPr lang="ru-RU"/>
        </a:p>
      </dgm:t>
    </dgm:pt>
    <dgm:pt modelId="{BEC47FE5-8B3D-4647-B2EF-B1F5378DA33F}">
      <dgm:prSet custT="1"/>
      <dgm:spPr/>
      <dgm:t>
        <a:bodyPr/>
        <a:lstStyle/>
        <a:p>
          <a:r>
            <a:rPr lang="ru-RU" sz="1800" dirty="0">
              <a:solidFill>
                <a:schemeClr val="accent1">
                  <a:lumMod val="50000"/>
                </a:schemeClr>
              </a:solidFill>
            </a:rPr>
            <a:t>Новогодняя ёлка для детей</a:t>
          </a:r>
        </a:p>
      </dgm:t>
    </dgm:pt>
    <dgm:pt modelId="{E751BC39-B901-499C-93E1-D1EFAC4D15CC}" type="parTrans" cxnId="{766B4F0F-F954-4F3B-AC86-67C0C67045CF}">
      <dgm:prSet/>
      <dgm:spPr/>
      <dgm:t>
        <a:bodyPr/>
        <a:lstStyle/>
        <a:p>
          <a:endParaRPr lang="ru-RU"/>
        </a:p>
      </dgm:t>
    </dgm:pt>
    <dgm:pt modelId="{DF91155E-C0D1-4C4E-9007-ADA3917671DC}" type="sibTrans" cxnId="{766B4F0F-F954-4F3B-AC86-67C0C67045CF}">
      <dgm:prSet/>
      <dgm:spPr/>
      <dgm:t>
        <a:bodyPr/>
        <a:lstStyle/>
        <a:p>
          <a:endParaRPr lang="ru-RU"/>
        </a:p>
      </dgm:t>
    </dgm:pt>
    <dgm:pt modelId="{FA03F240-54AC-4FC7-8EAF-B6ACA97C4EA6}" type="pres">
      <dgm:prSet presAssocID="{37D09C8C-3AE3-4CDC-8549-DEA086A6B072}" presName="linear" presStyleCnt="0">
        <dgm:presLayoutVars>
          <dgm:animLvl val="lvl"/>
          <dgm:resizeHandles val="exact"/>
        </dgm:presLayoutVars>
      </dgm:prSet>
      <dgm:spPr/>
    </dgm:pt>
    <dgm:pt modelId="{E102264A-6A5C-4C58-AFDD-49E30D23C1B4}" type="pres">
      <dgm:prSet presAssocID="{2CC34355-3DE0-40AD-9500-491E3DF85A3F}" presName="parentText" presStyleLbl="node1" presStyleIdx="0" presStyleCnt="1" custScaleY="65462" custLinFactNeighborY="-55919">
        <dgm:presLayoutVars>
          <dgm:chMax val="0"/>
          <dgm:bulletEnabled val="1"/>
        </dgm:presLayoutVars>
      </dgm:prSet>
      <dgm:spPr/>
    </dgm:pt>
    <dgm:pt modelId="{B7EBF0CB-9F57-4A10-90D7-A2B8714F02F9}" type="pres">
      <dgm:prSet presAssocID="{2CC34355-3DE0-40AD-9500-491E3DF85A3F}" presName="childText" presStyleLbl="revTx" presStyleIdx="0" presStyleCnt="1" custScaleY="199113">
        <dgm:presLayoutVars>
          <dgm:bulletEnabled val="1"/>
        </dgm:presLayoutVars>
      </dgm:prSet>
      <dgm:spPr/>
    </dgm:pt>
  </dgm:ptLst>
  <dgm:cxnLst>
    <dgm:cxn modelId="{766B4F0F-F954-4F3B-AC86-67C0C67045CF}" srcId="{2CC34355-3DE0-40AD-9500-491E3DF85A3F}" destId="{BEC47FE5-8B3D-4647-B2EF-B1F5378DA33F}" srcOrd="3" destOrd="0" parTransId="{E751BC39-B901-499C-93E1-D1EFAC4D15CC}" sibTransId="{DF91155E-C0D1-4C4E-9007-ADA3917671DC}"/>
    <dgm:cxn modelId="{B30F1511-8788-4B2A-A60B-221198D9AB96}" type="presOf" srcId="{4114D24D-8961-450F-B2F7-652EAA085DD9}" destId="{B7EBF0CB-9F57-4A10-90D7-A2B8714F02F9}" srcOrd="0" destOrd="1" presId="urn:microsoft.com/office/officeart/2005/8/layout/vList2"/>
    <dgm:cxn modelId="{76777848-F2C4-4498-8828-C98C1347F9A5}" srcId="{37D09C8C-3AE3-4CDC-8549-DEA086A6B072}" destId="{2CC34355-3DE0-40AD-9500-491E3DF85A3F}" srcOrd="0" destOrd="0" parTransId="{B4AC4A48-C4D9-49BA-8964-DFDB09BA6919}" sibTransId="{4D32E8DA-297D-4AC8-9C5A-53582E41E818}"/>
    <dgm:cxn modelId="{698E3498-4EF2-4029-A991-E5EC8B80FD03}" srcId="{2CC34355-3DE0-40AD-9500-491E3DF85A3F}" destId="{4114D24D-8961-450F-B2F7-652EAA085DD9}" srcOrd="1" destOrd="0" parTransId="{2A1E774D-70D4-4E62-8352-466A19544FC7}" sibTransId="{41A6B8D5-1DCD-4BC2-9C82-FFAF2BD9667F}"/>
    <dgm:cxn modelId="{185F3DA2-8DF9-4FA8-897C-D2AC4CCA2A74}" srcId="{2CC34355-3DE0-40AD-9500-491E3DF85A3F}" destId="{26228340-CC50-4BE1-8414-4D3A22AD718A}" srcOrd="0" destOrd="0" parTransId="{5263A23F-CA27-40B9-879C-81F2374BBE86}" sibTransId="{CB24FA9D-B383-425C-AF3F-52D6DD4763DD}"/>
    <dgm:cxn modelId="{7A3EFBA3-43E4-484F-AFA0-EAFC6FEE19A6}" type="presOf" srcId="{2CC34355-3DE0-40AD-9500-491E3DF85A3F}" destId="{E102264A-6A5C-4C58-AFDD-49E30D23C1B4}" srcOrd="0" destOrd="0" presId="urn:microsoft.com/office/officeart/2005/8/layout/vList2"/>
    <dgm:cxn modelId="{D766FAA8-9C5F-4E8B-A34A-B0A758B52E29}" type="presOf" srcId="{37D09C8C-3AE3-4CDC-8549-DEA086A6B072}" destId="{FA03F240-54AC-4FC7-8EAF-B6ACA97C4EA6}" srcOrd="0" destOrd="0" presId="urn:microsoft.com/office/officeart/2005/8/layout/vList2"/>
    <dgm:cxn modelId="{8C31A1AE-891E-435C-A5A5-2D2AD698B81C}" type="presOf" srcId="{26228340-CC50-4BE1-8414-4D3A22AD718A}" destId="{B7EBF0CB-9F57-4A10-90D7-A2B8714F02F9}" srcOrd="0" destOrd="0" presId="urn:microsoft.com/office/officeart/2005/8/layout/vList2"/>
    <dgm:cxn modelId="{48044FC5-7F80-480B-80A5-02403F06629E}" type="presOf" srcId="{BEC47FE5-8B3D-4647-B2EF-B1F5378DA33F}" destId="{B7EBF0CB-9F57-4A10-90D7-A2B8714F02F9}" srcOrd="0" destOrd="3" presId="urn:microsoft.com/office/officeart/2005/8/layout/vList2"/>
    <dgm:cxn modelId="{2C9510D1-0CE5-4C16-A4C8-AAEA4B61A48E}" type="presOf" srcId="{00AA4330-C8E0-46AA-B4A2-F3940699DC73}" destId="{B7EBF0CB-9F57-4A10-90D7-A2B8714F02F9}" srcOrd="0" destOrd="2" presId="urn:microsoft.com/office/officeart/2005/8/layout/vList2"/>
    <dgm:cxn modelId="{EFB6CEF7-179E-4513-99B0-F22851A0A414}" srcId="{2CC34355-3DE0-40AD-9500-491E3DF85A3F}" destId="{00AA4330-C8E0-46AA-B4A2-F3940699DC73}" srcOrd="2" destOrd="0" parTransId="{4BC9262A-CD01-4214-BA8F-45C6E7BFEE65}" sibTransId="{AFA70028-2111-4337-BFE1-772D918562C4}"/>
    <dgm:cxn modelId="{10CB9705-41A9-470E-9F41-471232552421}" type="presParOf" srcId="{FA03F240-54AC-4FC7-8EAF-B6ACA97C4EA6}" destId="{E102264A-6A5C-4C58-AFDD-49E30D23C1B4}" srcOrd="0" destOrd="0" presId="urn:microsoft.com/office/officeart/2005/8/layout/vList2"/>
    <dgm:cxn modelId="{7F0D6D27-19C9-46F2-B259-FF6D8F73FF44}" type="presParOf" srcId="{FA03F240-54AC-4FC7-8EAF-B6ACA97C4EA6}" destId="{B7EBF0CB-9F57-4A10-90D7-A2B8714F02F9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DDE5615A-C71F-4D89-BCF6-974C69EDCB02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07B895B-95B3-4AFC-8C8A-EACE1FBC8FB6}">
      <dgm:prSet custT="1"/>
      <dgm:spPr/>
      <dgm:t>
        <a:bodyPr/>
        <a:lstStyle/>
        <a:p>
          <a:r>
            <a:rPr lang="ru-RU" sz="1000" b="1" dirty="0"/>
            <a:t>Оплата труда административного персонала (распределяемые) – администрация, финансовый отдел, юридический отдел, отдел персонала и т.д. включая налоги и выплаты</a:t>
          </a:r>
        </a:p>
      </dgm:t>
    </dgm:pt>
    <dgm:pt modelId="{B0AFC5DE-FBE0-4C99-93EE-46FCC7F6949C}" type="parTrans" cxnId="{36EAA6B0-045B-41B9-8472-FC816483DD9C}">
      <dgm:prSet/>
      <dgm:spPr/>
      <dgm:t>
        <a:bodyPr/>
        <a:lstStyle/>
        <a:p>
          <a:endParaRPr lang="ru-RU"/>
        </a:p>
      </dgm:t>
    </dgm:pt>
    <dgm:pt modelId="{1B17D655-71F4-443E-A1F2-95AD595C2DCE}" type="sibTrans" cxnId="{36EAA6B0-045B-41B9-8472-FC816483DD9C}">
      <dgm:prSet/>
      <dgm:spPr/>
      <dgm:t>
        <a:bodyPr/>
        <a:lstStyle/>
        <a:p>
          <a:endParaRPr lang="ru-RU"/>
        </a:p>
      </dgm:t>
    </dgm:pt>
    <dgm:pt modelId="{6742A9B9-A180-40B7-BE1B-94D02272D55B}">
      <dgm:prSet custT="1"/>
      <dgm:spPr/>
      <dgm:t>
        <a:bodyPr/>
        <a:lstStyle/>
        <a:p>
          <a:r>
            <a:rPr lang="ru-RU" sz="1000" b="1" dirty="0"/>
            <a:t>Бухгалтерское сопровождение</a:t>
          </a:r>
          <a:endParaRPr lang="ru-RU" sz="1000" dirty="0"/>
        </a:p>
      </dgm:t>
    </dgm:pt>
    <dgm:pt modelId="{C387B036-B180-4347-9004-6E77FC4994F1}" type="parTrans" cxnId="{A83AE4CA-6DEE-416E-A8EB-D7C121CFBCF1}">
      <dgm:prSet/>
      <dgm:spPr/>
      <dgm:t>
        <a:bodyPr/>
        <a:lstStyle/>
        <a:p>
          <a:endParaRPr lang="ru-RU"/>
        </a:p>
      </dgm:t>
    </dgm:pt>
    <dgm:pt modelId="{0B2C5E63-0C17-4F4A-BC94-16B6C7D55393}" type="sibTrans" cxnId="{A83AE4CA-6DEE-416E-A8EB-D7C121CFBCF1}">
      <dgm:prSet/>
      <dgm:spPr/>
      <dgm:t>
        <a:bodyPr/>
        <a:lstStyle/>
        <a:p>
          <a:endParaRPr lang="ru-RU"/>
        </a:p>
      </dgm:t>
    </dgm:pt>
    <dgm:pt modelId="{8CC61DEC-EE7D-4F04-8651-9E4135D01AD3}">
      <dgm:prSet custT="1"/>
      <dgm:spPr/>
      <dgm:t>
        <a:bodyPr/>
        <a:lstStyle/>
        <a:p>
          <a:r>
            <a:rPr lang="ru-RU" sz="1000" dirty="0">
              <a:solidFill>
                <a:schemeClr val="accent1">
                  <a:lumMod val="50000"/>
                </a:schemeClr>
              </a:solidFill>
            </a:rPr>
            <a:t>коммуникации с собственниками,</a:t>
          </a:r>
        </a:p>
      </dgm:t>
    </dgm:pt>
    <dgm:pt modelId="{4F539601-5B16-4CA5-BC68-525A127A950D}" type="parTrans" cxnId="{22924A6A-81E8-4921-ADA2-E41DD6EE5DA8}">
      <dgm:prSet/>
      <dgm:spPr/>
      <dgm:t>
        <a:bodyPr/>
        <a:lstStyle/>
        <a:p>
          <a:endParaRPr lang="ru-RU"/>
        </a:p>
      </dgm:t>
    </dgm:pt>
    <dgm:pt modelId="{49AFEBD7-C279-46C4-A8D4-1AFC9BD144C4}" type="sibTrans" cxnId="{22924A6A-81E8-4921-ADA2-E41DD6EE5DA8}">
      <dgm:prSet/>
      <dgm:spPr/>
      <dgm:t>
        <a:bodyPr/>
        <a:lstStyle/>
        <a:p>
          <a:endParaRPr lang="ru-RU"/>
        </a:p>
      </dgm:t>
    </dgm:pt>
    <dgm:pt modelId="{A103B98F-8978-4CFA-B17C-FC52131A4C32}">
      <dgm:prSet custT="1"/>
      <dgm:spPr/>
      <dgm:t>
        <a:bodyPr/>
        <a:lstStyle/>
        <a:p>
          <a:r>
            <a:rPr lang="ru-RU" sz="1000" dirty="0">
              <a:solidFill>
                <a:schemeClr val="accent1">
                  <a:lumMod val="50000"/>
                </a:schemeClr>
              </a:solidFill>
            </a:rPr>
            <a:t>ведение счетов и налоговая отчетность,</a:t>
          </a:r>
        </a:p>
      </dgm:t>
    </dgm:pt>
    <dgm:pt modelId="{E85DD185-2526-4760-B770-22BA38A0D070}" type="parTrans" cxnId="{0E2C478D-4A23-4EDE-AD18-5E507D35B618}">
      <dgm:prSet/>
      <dgm:spPr/>
      <dgm:t>
        <a:bodyPr/>
        <a:lstStyle/>
        <a:p>
          <a:endParaRPr lang="ru-RU"/>
        </a:p>
      </dgm:t>
    </dgm:pt>
    <dgm:pt modelId="{59359427-BFD3-46F4-9C50-E5FDC7635912}" type="sibTrans" cxnId="{0E2C478D-4A23-4EDE-AD18-5E507D35B618}">
      <dgm:prSet/>
      <dgm:spPr/>
      <dgm:t>
        <a:bodyPr/>
        <a:lstStyle/>
        <a:p>
          <a:endParaRPr lang="ru-RU"/>
        </a:p>
      </dgm:t>
    </dgm:pt>
    <dgm:pt modelId="{D8A90C8D-12EA-46F0-8485-E7C430D275D4}">
      <dgm:prSet custT="1"/>
      <dgm:spPr/>
      <dgm:t>
        <a:bodyPr/>
        <a:lstStyle/>
        <a:p>
          <a:r>
            <a:rPr lang="ru-RU" sz="1000" dirty="0">
              <a:solidFill>
                <a:schemeClr val="accent1">
                  <a:lumMod val="50000"/>
                </a:schemeClr>
              </a:solidFill>
            </a:rPr>
            <a:t>изготовление квитанций на оплату жилищных и коммунальных </a:t>
          </a:r>
          <a:r>
            <a:rPr lang="ru-RU" sz="1000" dirty="0" err="1">
              <a:solidFill>
                <a:schemeClr val="accent1">
                  <a:lumMod val="50000"/>
                </a:schemeClr>
              </a:solidFill>
            </a:rPr>
            <a:t>услуг;расчет</a:t>
          </a:r>
          <a:r>
            <a:rPr lang="ru-RU" sz="1000" dirty="0">
              <a:solidFill>
                <a:schemeClr val="accent1">
                  <a:lumMod val="50000"/>
                </a:schemeClr>
              </a:solidFill>
            </a:rPr>
            <a:t> суммы оплаты коммунальных услуг и перечисление организациям поставщикам услуг;</a:t>
          </a:r>
        </a:p>
      </dgm:t>
    </dgm:pt>
    <dgm:pt modelId="{6F0EF23D-BCC2-4F68-A79E-11440A9B6810}" type="parTrans" cxnId="{C0EB53BB-3BD3-46A6-B603-662C11F6C2BA}">
      <dgm:prSet/>
      <dgm:spPr/>
      <dgm:t>
        <a:bodyPr/>
        <a:lstStyle/>
        <a:p>
          <a:endParaRPr lang="ru-RU"/>
        </a:p>
      </dgm:t>
    </dgm:pt>
    <dgm:pt modelId="{80C50E7B-6C81-46B4-A4DD-F8293702EFF8}" type="sibTrans" cxnId="{C0EB53BB-3BD3-46A6-B603-662C11F6C2BA}">
      <dgm:prSet/>
      <dgm:spPr/>
      <dgm:t>
        <a:bodyPr/>
        <a:lstStyle/>
        <a:p>
          <a:endParaRPr lang="ru-RU"/>
        </a:p>
      </dgm:t>
    </dgm:pt>
    <dgm:pt modelId="{C36F405B-92C0-42A3-A871-11607E250D15}">
      <dgm:prSet custT="1"/>
      <dgm:spPr/>
      <dgm:t>
        <a:bodyPr/>
        <a:lstStyle/>
        <a:p>
          <a:r>
            <a:rPr lang="ru-RU" sz="1000" dirty="0">
              <a:solidFill>
                <a:schemeClr val="accent1">
                  <a:lumMod val="50000"/>
                </a:schemeClr>
              </a:solidFill>
            </a:rPr>
            <a:t>составление годовых финансовых отчетов о финансово-хозяйственной деятельности;</a:t>
          </a:r>
        </a:p>
      </dgm:t>
    </dgm:pt>
    <dgm:pt modelId="{63755551-7435-472E-9B0E-DF6E3FB26047}" type="parTrans" cxnId="{A29BCEB5-5540-4EA3-A13A-B5382AA16D6C}">
      <dgm:prSet/>
      <dgm:spPr/>
      <dgm:t>
        <a:bodyPr/>
        <a:lstStyle/>
        <a:p>
          <a:endParaRPr lang="ru-RU"/>
        </a:p>
      </dgm:t>
    </dgm:pt>
    <dgm:pt modelId="{E6F7AC31-F373-4B0F-9635-C2BF45ECFB32}" type="sibTrans" cxnId="{A29BCEB5-5540-4EA3-A13A-B5382AA16D6C}">
      <dgm:prSet/>
      <dgm:spPr/>
      <dgm:t>
        <a:bodyPr/>
        <a:lstStyle/>
        <a:p>
          <a:endParaRPr lang="ru-RU"/>
        </a:p>
      </dgm:t>
    </dgm:pt>
    <dgm:pt modelId="{974A7DD6-6D53-4F2B-AEA4-F96EB2006E29}">
      <dgm:prSet custT="1"/>
      <dgm:spPr/>
      <dgm:t>
        <a:bodyPr/>
        <a:lstStyle/>
        <a:p>
          <a:r>
            <a:rPr lang="ru-RU" sz="1000" dirty="0">
              <a:solidFill>
                <a:schemeClr val="accent1">
                  <a:lumMod val="50000"/>
                </a:schemeClr>
              </a:solidFill>
            </a:rPr>
            <a:t>подготовка сведений о задолженностях, оформление и ведение документооборота;</a:t>
          </a:r>
        </a:p>
      </dgm:t>
    </dgm:pt>
    <dgm:pt modelId="{72DB21CE-9D13-404F-872A-F8E3CAD29C0D}" type="parTrans" cxnId="{CCA0E336-5AB3-4CDD-9338-98C530DF60DC}">
      <dgm:prSet/>
      <dgm:spPr/>
      <dgm:t>
        <a:bodyPr/>
        <a:lstStyle/>
        <a:p>
          <a:endParaRPr lang="ru-RU"/>
        </a:p>
      </dgm:t>
    </dgm:pt>
    <dgm:pt modelId="{4C70787D-5FA6-4812-8025-E8FD913068A1}" type="sibTrans" cxnId="{CCA0E336-5AB3-4CDD-9338-98C530DF60DC}">
      <dgm:prSet/>
      <dgm:spPr/>
      <dgm:t>
        <a:bodyPr/>
        <a:lstStyle/>
        <a:p>
          <a:endParaRPr lang="ru-RU"/>
        </a:p>
      </dgm:t>
    </dgm:pt>
    <dgm:pt modelId="{513FB849-72B2-4A65-B132-FAEAA0BC2E28}">
      <dgm:prSet custT="1"/>
      <dgm:spPr/>
      <dgm:t>
        <a:bodyPr/>
        <a:lstStyle/>
        <a:p>
          <a:r>
            <a:rPr lang="ru-RU" sz="1000" dirty="0">
              <a:solidFill>
                <a:schemeClr val="accent1">
                  <a:lumMod val="50000"/>
                </a:schemeClr>
              </a:solidFill>
            </a:rPr>
            <a:t>разработка предложений по экономии денежных средств.</a:t>
          </a:r>
        </a:p>
      </dgm:t>
    </dgm:pt>
    <dgm:pt modelId="{3FE24585-9343-4E3C-B471-2812F5EB50E6}" type="parTrans" cxnId="{96EFB4DA-988A-428F-A3EE-C2900AF199A9}">
      <dgm:prSet/>
      <dgm:spPr/>
      <dgm:t>
        <a:bodyPr/>
        <a:lstStyle/>
        <a:p>
          <a:endParaRPr lang="ru-RU"/>
        </a:p>
      </dgm:t>
    </dgm:pt>
    <dgm:pt modelId="{E26F285D-1503-4D7E-99CA-2942903623CE}" type="sibTrans" cxnId="{96EFB4DA-988A-428F-A3EE-C2900AF199A9}">
      <dgm:prSet/>
      <dgm:spPr/>
      <dgm:t>
        <a:bodyPr/>
        <a:lstStyle/>
        <a:p>
          <a:endParaRPr lang="ru-RU"/>
        </a:p>
      </dgm:t>
    </dgm:pt>
    <dgm:pt modelId="{2D2D379D-E25D-494A-AD7C-ED7919AF7072}">
      <dgm:prSet custT="1"/>
      <dgm:spPr/>
      <dgm:t>
        <a:bodyPr/>
        <a:lstStyle/>
        <a:p>
          <a:r>
            <a:rPr lang="ru-RU" sz="1000" b="1"/>
            <a:t>Юридическое сопровождение</a:t>
          </a:r>
          <a:endParaRPr lang="ru-RU" sz="1000"/>
        </a:p>
      </dgm:t>
    </dgm:pt>
    <dgm:pt modelId="{774C4E54-C538-4B17-B0C6-B56256011266}" type="parTrans" cxnId="{DBEA8107-76FB-4AB3-A1B1-F3B9F092255F}">
      <dgm:prSet/>
      <dgm:spPr/>
      <dgm:t>
        <a:bodyPr/>
        <a:lstStyle/>
        <a:p>
          <a:endParaRPr lang="ru-RU"/>
        </a:p>
      </dgm:t>
    </dgm:pt>
    <dgm:pt modelId="{FABF38C1-3970-4108-BC03-0D333C9F8721}" type="sibTrans" cxnId="{DBEA8107-76FB-4AB3-A1B1-F3B9F092255F}">
      <dgm:prSet/>
      <dgm:spPr/>
      <dgm:t>
        <a:bodyPr/>
        <a:lstStyle/>
        <a:p>
          <a:endParaRPr lang="ru-RU"/>
        </a:p>
      </dgm:t>
    </dgm:pt>
    <dgm:pt modelId="{C40509B4-7BEC-4B8D-8B85-31ECB7DB8F52}">
      <dgm:prSet custT="1"/>
      <dgm:spPr/>
      <dgm:t>
        <a:bodyPr/>
        <a:lstStyle/>
        <a:p>
          <a:r>
            <a:rPr lang="ru-RU" sz="1000" dirty="0">
              <a:solidFill>
                <a:schemeClr val="accent1">
                  <a:lumMod val="50000"/>
                </a:schemeClr>
              </a:solidFill>
            </a:rPr>
            <a:t>помощь и консультации при ведение претензионной работы с поставщиками коммунальных услуг и подрядными организациями,</a:t>
          </a:r>
        </a:p>
      </dgm:t>
    </dgm:pt>
    <dgm:pt modelId="{204E2FC5-6FB8-4975-B161-BFC291334C2D}" type="parTrans" cxnId="{28F32F1D-E3AD-4B2A-84BF-65AFD0FAAE6B}">
      <dgm:prSet/>
      <dgm:spPr/>
      <dgm:t>
        <a:bodyPr/>
        <a:lstStyle/>
        <a:p>
          <a:endParaRPr lang="ru-RU"/>
        </a:p>
      </dgm:t>
    </dgm:pt>
    <dgm:pt modelId="{57FD879E-491F-4B33-91BF-B2ED97856BA5}" type="sibTrans" cxnId="{28F32F1D-E3AD-4B2A-84BF-65AFD0FAAE6B}">
      <dgm:prSet/>
      <dgm:spPr/>
      <dgm:t>
        <a:bodyPr/>
        <a:lstStyle/>
        <a:p>
          <a:endParaRPr lang="ru-RU"/>
        </a:p>
      </dgm:t>
    </dgm:pt>
    <dgm:pt modelId="{17841305-7DAE-4F05-A2DF-FC26DEBED4C3}">
      <dgm:prSet custT="1"/>
      <dgm:spPr/>
      <dgm:t>
        <a:bodyPr/>
        <a:lstStyle/>
        <a:p>
          <a:r>
            <a:rPr lang="ru-RU" sz="1000" dirty="0">
              <a:solidFill>
                <a:schemeClr val="accent1">
                  <a:lumMod val="50000"/>
                </a:schemeClr>
              </a:solidFill>
            </a:rPr>
            <a:t>минимизация дебиторской задолженности, минимизация необоснованных штрафных санкций со стороны инспекций.</a:t>
          </a:r>
        </a:p>
      </dgm:t>
    </dgm:pt>
    <dgm:pt modelId="{C932C833-24C4-4CBE-A22C-98B967B15247}" type="parTrans" cxnId="{D46A60F9-3C9C-4704-BB39-0CB0821EA5A6}">
      <dgm:prSet/>
      <dgm:spPr/>
      <dgm:t>
        <a:bodyPr/>
        <a:lstStyle/>
        <a:p>
          <a:endParaRPr lang="ru-RU"/>
        </a:p>
      </dgm:t>
    </dgm:pt>
    <dgm:pt modelId="{09BE91BB-3585-4778-A6D0-7BE965D9C1AB}" type="sibTrans" cxnId="{D46A60F9-3C9C-4704-BB39-0CB0821EA5A6}">
      <dgm:prSet/>
      <dgm:spPr/>
      <dgm:t>
        <a:bodyPr/>
        <a:lstStyle/>
        <a:p>
          <a:endParaRPr lang="ru-RU"/>
        </a:p>
      </dgm:t>
    </dgm:pt>
    <dgm:pt modelId="{BC4DAE86-59E9-4D94-BCEF-E8E3F2EA8967}">
      <dgm:prSet custT="1"/>
      <dgm:spPr/>
      <dgm:t>
        <a:bodyPr/>
        <a:lstStyle/>
        <a:p>
          <a:r>
            <a:rPr lang="ru-RU" sz="1000" b="1" dirty="0"/>
            <a:t>Работа с собственниками</a:t>
          </a:r>
          <a:endParaRPr lang="ru-RU" sz="1000" dirty="0"/>
        </a:p>
      </dgm:t>
    </dgm:pt>
    <dgm:pt modelId="{6AC254F3-2EB0-44B1-B6AE-9C5F61800B9F}" type="parTrans" cxnId="{449ECA0C-1DB6-4B52-BBAF-9A483174A66D}">
      <dgm:prSet/>
      <dgm:spPr/>
      <dgm:t>
        <a:bodyPr/>
        <a:lstStyle/>
        <a:p>
          <a:endParaRPr lang="ru-RU"/>
        </a:p>
      </dgm:t>
    </dgm:pt>
    <dgm:pt modelId="{B9BA7987-06A1-42E7-879F-8A3240CCF3C0}" type="sibTrans" cxnId="{449ECA0C-1DB6-4B52-BBAF-9A483174A66D}">
      <dgm:prSet/>
      <dgm:spPr/>
      <dgm:t>
        <a:bodyPr/>
        <a:lstStyle/>
        <a:p>
          <a:endParaRPr lang="ru-RU"/>
        </a:p>
      </dgm:t>
    </dgm:pt>
    <dgm:pt modelId="{53FB39CD-71E8-4D12-B9B7-FBCE2A07A6B8}">
      <dgm:prSet custT="1"/>
      <dgm:spPr/>
      <dgm:t>
        <a:bodyPr/>
        <a:lstStyle/>
        <a:p>
          <a:r>
            <a:rPr lang="ru-RU" sz="1000" dirty="0">
              <a:solidFill>
                <a:schemeClr val="accent1">
                  <a:lumMod val="50000"/>
                </a:schemeClr>
              </a:solidFill>
            </a:rPr>
            <a:t>еженедельный прием собственников управляющим домом и специалистами управляющей компании в вечернее время,</a:t>
          </a:r>
        </a:p>
      </dgm:t>
    </dgm:pt>
    <dgm:pt modelId="{3A1C09A9-D029-4D9A-AA69-C86AD9396ED9}" type="parTrans" cxnId="{35FD0AD8-6554-4183-A389-DA75392B55B0}">
      <dgm:prSet/>
      <dgm:spPr/>
      <dgm:t>
        <a:bodyPr/>
        <a:lstStyle/>
        <a:p>
          <a:endParaRPr lang="ru-RU"/>
        </a:p>
      </dgm:t>
    </dgm:pt>
    <dgm:pt modelId="{0238D691-D055-4103-8842-B3B6B101FCFF}" type="sibTrans" cxnId="{35FD0AD8-6554-4183-A389-DA75392B55B0}">
      <dgm:prSet/>
      <dgm:spPr/>
      <dgm:t>
        <a:bodyPr/>
        <a:lstStyle/>
        <a:p>
          <a:endParaRPr lang="ru-RU"/>
        </a:p>
      </dgm:t>
    </dgm:pt>
    <dgm:pt modelId="{A275AAFB-192E-4109-8994-BBD8099DA8B9}">
      <dgm:prSet custT="1"/>
      <dgm:spPr/>
      <dgm:t>
        <a:bodyPr/>
        <a:lstStyle/>
        <a:p>
          <a:r>
            <a:rPr lang="ru-RU" sz="1000" dirty="0">
              <a:solidFill>
                <a:schemeClr val="accent1">
                  <a:lumMod val="50000"/>
                </a:schemeClr>
              </a:solidFill>
            </a:rPr>
            <a:t>прием заявок, звонков по аварийным </a:t>
          </a:r>
          <a:r>
            <a:rPr lang="ru-RU" sz="1000" dirty="0" err="1">
              <a:solidFill>
                <a:schemeClr val="accent1">
                  <a:lumMod val="50000"/>
                </a:schemeClr>
              </a:solidFill>
            </a:rPr>
            <a:t>случаям,организация</a:t>
          </a:r>
          <a:r>
            <a:rPr lang="ru-RU" sz="1000" dirty="0">
              <a:solidFill>
                <a:schemeClr val="accent1">
                  <a:lumMod val="50000"/>
                </a:schemeClr>
              </a:solidFill>
            </a:rPr>
            <a:t> дополнительных услуг через службу Диспетчер,</a:t>
          </a:r>
        </a:p>
      </dgm:t>
    </dgm:pt>
    <dgm:pt modelId="{23FEEADB-DA3B-4BD2-902C-C73116A31AF1}" type="parTrans" cxnId="{0178E4A3-F78F-42DD-814C-5796719E1BE8}">
      <dgm:prSet/>
      <dgm:spPr/>
      <dgm:t>
        <a:bodyPr/>
        <a:lstStyle/>
        <a:p>
          <a:endParaRPr lang="ru-RU"/>
        </a:p>
      </dgm:t>
    </dgm:pt>
    <dgm:pt modelId="{52616329-C436-4710-95D6-D28899360823}" type="sibTrans" cxnId="{0178E4A3-F78F-42DD-814C-5796719E1BE8}">
      <dgm:prSet/>
      <dgm:spPr/>
      <dgm:t>
        <a:bodyPr/>
        <a:lstStyle/>
        <a:p>
          <a:endParaRPr lang="ru-RU"/>
        </a:p>
      </dgm:t>
    </dgm:pt>
    <dgm:pt modelId="{C17E6FFF-5119-4589-BB1A-6D95845D2FED}">
      <dgm:prSet custT="1"/>
      <dgm:spPr/>
      <dgm:t>
        <a:bodyPr/>
        <a:lstStyle/>
        <a:p>
          <a:r>
            <a:rPr lang="ru-RU" sz="1000" dirty="0">
              <a:solidFill>
                <a:schemeClr val="accent1">
                  <a:lumMod val="50000"/>
                </a:schemeClr>
              </a:solidFill>
            </a:rPr>
            <a:t>оформление информационных досок с объявлениями о жизни Дома, с указанием полной информации об управляющей компании, контактах, услугах, графиках проводимых работ,</a:t>
          </a:r>
        </a:p>
      </dgm:t>
    </dgm:pt>
    <dgm:pt modelId="{B9765177-0EA7-4BAF-8416-64BAEA8BDECD}" type="parTrans" cxnId="{BA81E027-D8B0-41EC-B0B7-B47E55217CF3}">
      <dgm:prSet/>
      <dgm:spPr/>
      <dgm:t>
        <a:bodyPr/>
        <a:lstStyle/>
        <a:p>
          <a:endParaRPr lang="ru-RU"/>
        </a:p>
      </dgm:t>
    </dgm:pt>
    <dgm:pt modelId="{B860FC86-A54B-41EC-8C51-B3EE31DBB43C}" type="sibTrans" cxnId="{BA81E027-D8B0-41EC-B0B7-B47E55217CF3}">
      <dgm:prSet/>
      <dgm:spPr/>
      <dgm:t>
        <a:bodyPr/>
        <a:lstStyle/>
        <a:p>
          <a:endParaRPr lang="ru-RU"/>
        </a:p>
      </dgm:t>
    </dgm:pt>
    <dgm:pt modelId="{C66A6F3F-5778-44AE-8CA9-7F4B471025DA}">
      <dgm:prSet custT="1"/>
      <dgm:spPr/>
      <dgm:t>
        <a:bodyPr/>
        <a:lstStyle/>
        <a:p>
          <a:r>
            <a:rPr lang="ru-RU" sz="1000" dirty="0">
              <a:solidFill>
                <a:schemeClr val="accent1">
                  <a:lumMod val="50000"/>
                </a:schemeClr>
              </a:solidFill>
            </a:rPr>
            <a:t>оказание помощи в проведении собраний собственников в форме очного и заочного голосования;</a:t>
          </a:r>
        </a:p>
      </dgm:t>
    </dgm:pt>
    <dgm:pt modelId="{D0D5551A-1E9B-4372-A8B1-8B45C1125103}" type="parTrans" cxnId="{867F602B-6C3E-4412-BE3F-7624409FB591}">
      <dgm:prSet/>
      <dgm:spPr/>
      <dgm:t>
        <a:bodyPr/>
        <a:lstStyle/>
        <a:p>
          <a:endParaRPr lang="ru-RU"/>
        </a:p>
      </dgm:t>
    </dgm:pt>
    <dgm:pt modelId="{36F0A4A9-45F7-465E-AC39-BE059DADED91}" type="sibTrans" cxnId="{867F602B-6C3E-4412-BE3F-7624409FB591}">
      <dgm:prSet/>
      <dgm:spPr/>
      <dgm:t>
        <a:bodyPr/>
        <a:lstStyle/>
        <a:p>
          <a:endParaRPr lang="ru-RU"/>
        </a:p>
      </dgm:t>
    </dgm:pt>
    <dgm:pt modelId="{E0813032-68C1-4C5D-B8CC-81306E43FBCB}">
      <dgm:prSet custT="1"/>
      <dgm:spPr/>
      <dgm:t>
        <a:bodyPr/>
        <a:lstStyle/>
        <a:p>
          <a:r>
            <a:rPr lang="ru-RU" sz="1000" dirty="0">
              <a:solidFill>
                <a:schemeClr val="accent1">
                  <a:lumMod val="50000"/>
                </a:schemeClr>
              </a:solidFill>
            </a:rPr>
            <a:t>работа с заявлениями </a:t>
          </a:r>
          <a:r>
            <a:rPr lang="ru-RU" sz="1000" dirty="0" err="1">
              <a:solidFill>
                <a:schemeClr val="accent1">
                  <a:lumMod val="50000"/>
                </a:schemeClr>
              </a:solidFill>
            </a:rPr>
            <a:t>собственников,работа</a:t>
          </a:r>
          <a:r>
            <a:rPr lang="ru-RU" sz="1000" dirty="0">
              <a:solidFill>
                <a:schemeClr val="accent1">
                  <a:lumMod val="50000"/>
                </a:schemeClr>
              </a:solidFill>
            </a:rPr>
            <a:t> с собственниками по экономии энергоресурсов</a:t>
          </a:r>
        </a:p>
      </dgm:t>
    </dgm:pt>
    <dgm:pt modelId="{A106C634-80F2-4D34-AB1C-2823182F8D05}" type="parTrans" cxnId="{19E6B060-2792-4E5D-BE54-7F4CB3480690}">
      <dgm:prSet/>
      <dgm:spPr/>
      <dgm:t>
        <a:bodyPr/>
        <a:lstStyle/>
        <a:p>
          <a:endParaRPr lang="ru-RU"/>
        </a:p>
      </dgm:t>
    </dgm:pt>
    <dgm:pt modelId="{AB84AB76-466F-424D-9DD7-43553C098499}" type="sibTrans" cxnId="{19E6B060-2792-4E5D-BE54-7F4CB3480690}">
      <dgm:prSet/>
      <dgm:spPr/>
      <dgm:t>
        <a:bodyPr/>
        <a:lstStyle/>
        <a:p>
          <a:endParaRPr lang="ru-RU"/>
        </a:p>
      </dgm:t>
    </dgm:pt>
    <dgm:pt modelId="{BDCE099C-E181-49E7-88CF-1E40D5DA04DE}">
      <dgm:prSet custT="1"/>
      <dgm:spPr/>
      <dgm:t>
        <a:bodyPr/>
        <a:lstStyle/>
        <a:p>
          <a:r>
            <a:rPr lang="ru-RU" sz="1000" b="1" dirty="0"/>
            <a:t>Кадровая работа</a:t>
          </a:r>
          <a:endParaRPr lang="ru-RU" sz="1000" dirty="0"/>
        </a:p>
      </dgm:t>
    </dgm:pt>
    <dgm:pt modelId="{297DBE0F-6AFD-46B0-BA71-90FA29AB2F78}" type="parTrans" cxnId="{0F9E27C5-4381-4750-813A-A62F19207C7D}">
      <dgm:prSet/>
      <dgm:spPr/>
      <dgm:t>
        <a:bodyPr/>
        <a:lstStyle/>
        <a:p>
          <a:endParaRPr lang="ru-RU"/>
        </a:p>
      </dgm:t>
    </dgm:pt>
    <dgm:pt modelId="{43D3D946-47A3-4D4F-8C00-D6D3BD166A20}" type="sibTrans" cxnId="{0F9E27C5-4381-4750-813A-A62F19207C7D}">
      <dgm:prSet/>
      <dgm:spPr/>
      <dgm:t>
        <a:bodyPr/>
        <a:lstStyle/>
        <a:p>
          <a:endParaRPr lang="ru-RU"/>
        </a:p>
      </dgm:t>
    </dgm:pt>
    <dgm:pt modelId="{C072EAF5-3865-4389-B7FB-FC98468A69CD}">
      <dgm:prSet custT="1"/>
      <dgm:spPr/>
      <dgm:t>
        <a:bodyPr/>
        <a:lstStyle/>
        <a:p>
          <a:r>
            <a:rPr lang="ru-RU" sz="1000" dirty="0">
              <a:solidFill>
                <a:schemeClr val="accent1">
                  <a:lumMod val="50000"/>
                </a:schemeClr>
              </a:solidFill>
            </a:rPr>
            <a:t>подбор персонала, обучение персонала, повышение квалификации</a:t>
          </a:r>
          <a:r>
            <a:rPr lang="ru-RU" sz="1000" dirty="0"/>
            <a:t>.</a:t>
          </a:r>
        </a:p>
      </dgm:t>
    </dgm:pt>
    <dgm:pt modelId="{80457E4C-9665-4A68-A8FF-C499395DC49D}" type="parTrans" cxnId="{708560CA-955E-41B0-BC9F-E01AB1126AF6}">
      <dgm:prSet/>
      <dgm:spPr/>
      <dgm:t>
        <a:bodyPr/>
        <a:lstStyle/>
        <a:p>
          <a:endParaRPr lang="ru-RU"/>
        </a:p>
      </dgm:t>
    </dgm:pt>
    <dgm:pt modelId="{322A59EA-8697-4729-835D-E9ACDAF4DAAA}" type="sibTrans" cxnId="{708560CA-955E-41B0-BC9F-E01AB1126AF6}">
      <dgm:prSet/>
      <dgm:spPr/>
      <dgm:t>
        <a:bodyPr/>
        <a:lstStyle/>
        <a:p>
          <a:endParaRPr lang="ru-RU"/>
        </a:p>
      </dgm:t>
    </dgm:pt>
    <dgm:pt modelId="{92003A38-EA74-43A1-BB63-65F97C43B5FA}">
      <dgm:prSet custT="1"/>
      <dgm:spPr/>
      <dgm:t>
        <a:bodyPr/>
        <a:lstStyle/>
        <a:p>
          <a:r>
            <a:rPr lang="ru-RU" sz="1000" b="1" dirty="0"/>
            <a:t>Взаимодействие по вопросам обслуживания домом с государственными учреждениями</a:t>
          </a:r>
          <a:endParaRPr lang="ru-RU" sz="1000" dirty="0"/>
        </a:p>
      </dgm:t>
    </dgm:pt>
    <dgm:pt modelId="{4655DF22-0892-40B7-A1EC-3E0FB5DA22E9}" type="parTrans" cxnId="{C431F95D-A124-4EE4-8547-DC8FDF8050CF}">
      <dgm:prSet/>
      <dgm:spPr/>
      <dgm:t>
        <a:bodyPr/>
        <a:lstStyle/>
        <a:p>
          <a:endParaRPr lang="ru-RU"/>
        </a:p>
      </dgm:t>
    </dgm:pt>
    <dgm:pt modelId="{D41D0F25-E2C4-455F-96B1-79FD64031801}" type="sibTrans" cxnId="{C431F95D-A124-4EE4-8547-DC8FDF8050CF}">
      <dgm:prSet/>
      <dgm:spPr/>
      <dgm:t>
        <a:bodyPr/>
        <a:lstStyle/>
        <a:p>
          <a:endParaRPr lang="ru-RU"/>
        </a:p>
      </dgm:t>
    </dgm:pt>
    <dgm:pt modelId="{A12DCE3B-123F-4177-B1B2-64DAD171CB55}">
      <dgm:prSet custT="1"/>
      <dgm:spPr/>
      <dgm:t>
        <a:bodyPr/>
        <a:lstStyle/>
        <a:p>
          <a:r>
            <a:rPr lang="ru-RU" sz="1000" dirty="0">
              <a:solidFill>
                <a:schemeClr val="accent1">
                  <a:lumMod val="50000"/>
                </a:schemeClr>
              </a:solidFill>
            </a:rPr>
            <a:t>Аренда офисных помещений</a:t>
          </a:r>
        </a:p>
      </dgm:t>
    </dgm:pt>
    <dgm:pt modelId="{9E66C5AF-7AA6-4BA7-95F2-A94DC3A510C3}" type="parTrans" cxnId="{D5E6EA8A-43DE-46C1-BBEC-CD9FB4F620AE}">
      <dgm:prSet/>
      <dgm:spPr/>
      <dgm:t>
        <a:bodyPr/>
        <a:lstStyle/>
        <a:p>
          <a:endParaRPr lang="ru-RU"/>
        </a:p>
      </dgm:t>
    </dgm:pt>
    <dgm:pt modelId="{A836FFB7-E88E-4664-9AE1-043A16F91B4A}" type="sibTrans" cxnId="{D5E6EA8A-43DE-46C1-BBEC-CD9FB4F620AE}">
      <dgm:prSet/>
      <dgm:spPr/>
      <dgm:t>
        <a:bodyPr/>
        <a:lstStyle/>
        <a:p>
          <a:endParaRPr lang="ru-RU"/>
        </a:p>
      </dgm:t>
    </dgm:pt>
    <dgm:pt modelId="{0B1D386B-5A1F-4EBC-A277-341A1FBC608C}">
      <dgm:prSet custT="1"/>
      <dgm:spPr/>
      <dgm:t>
        <a:bodyPr/>
        <a:lstStyle/>
        <a:p>
          <a:r>
            <a:rPr lang="ru-RU" sz="1000" dirty="0">
              <a:solidFill>
                <a:schemeClr val="accent1">
                  <a:lumMod val="50000"/>
                </a:schemeClr>
              </a:solidFill>
            </a:rPr>
            <a:t>Канцелярские расходы, материалы</a:t>
          </a:r>
        </a:p>
      </dgm:t>
    </dgm:pt>
    <dgm:pt modelId="{FE2CC9E9-863F-4F0D-9B89-DCD9B8B088B7}" type="parTrans" cxnId="{BDBB9B0C-4941-48FD-8445-013B7BB24D6A}">
      <dgm:prSet/>
      <dgm:spPr/>
      <dgm:t>
        <a:bodyPr/>
        <a:lstStyle/>
        <a:p>
          <a:endParaRPr lang="ru-RU"/>
        </a:p>
      </dgm:t>
    </dgm:pt>
    <dgm:pt modelId="{F0846EB4-7692-4082-924D-EE8DEE93C9A2}" type="sibTrans" cxnId="{BDBB9B0C-4941-48FD-8445-013B7BB24D6A}">
      <dgm:prSet/>
      <dgm:spPr/>
      <dgm:t>
        <a:bodyPr/>
        <a:lstStyle/>
        <a:p>
          <a:endParaRPr lang="ru-RU"/>
        </a:p>
      </dgm:t>
    </dgm:pt>
    <dgm:pt modelId="{AFF4FFCE-6949-4AB7-829A-EFDCAF45DFF1}">
      <dgm:prSet custT="1"/>
      <dgm:spPr/>
      <dgm:t>
        <a:bodyPr/>
        <a:lstStyle/>
        <a:p>
          <a:r>
            <a:rPr lang="ru-RU" sz="1000" dirty="0">
              <a:solidFill>
                <a:schemeClr val="accent1">
                  <a:lumMod val="50000"/>
                </a:schemeClr>
              </a:solidFill>
            </a:rPr>
            <a:t>Содержание оргтехники и компьютеров, программное обеспечение</a:t>
          </a:r>
        </a:p>
      </dgm:t>
    </dgm:pt>
    <dgm:pt modelId="{6F42BF36-213F-42FB-90C5-99E215A110FB}" type="parTrans" cxnId="{EB10FE97-8DB8-45AE-ACC6-A1971DC2B024}">
      <dgm:prSet/>
      <dgm:spPr/>
      <dgm:t>
        <a:bodyPr/>
        <a:lstStyle/>
        <a:p>
          <a:endParaRPr lang="ru-RU"/>
        </a:p>
      </dgm:t>
    </dgm:pt>
    <dgm:pt modelId="{E5EFC021-44CD-4763-908E-46F421A17903}" type="sibTrans" cxnId="{EB10FE97-8DB8-45AE-ACC6-A1971DC2B024}">
      <dgm:prSet/>
      <dgm:spPr/>
      <dgm:t>
        <a:bodyPr/>
        <a:lstStyle/>
        <a:p>
          <a:endParaRPr lang="ru-RU"/>
        </a:p>
      </dgm:t>
    </dgm:pt>
    <dgm:pt modelId="{C55FC457-67A4-47AB-BA3A-7FBCC6B833C3}">
      <dgm:prSet custT="1"/>
      <dgm:spPr/>
      <dgm:t>
        <a:bodyPr/>
        <a:lstStyle/>
        <a:p>
          <a:r>
            <a:rPr lang="ru-RU" sz="1000" dirty="0">
              <a:solidFill>
                <a:schemeClr val="accent1">
                  <a:lumMod val="50000"/>
                </a:schemeClr>
              </a:solidFill>
            </a:rPr>
            <a:t>Копировальные работы, поддержание сайта</a:t>
          </a:r>
        </a:p>
      </dgm:t>
    </dgm:pt>
    <dgm:pt modelId="{6374D711-8293-44AF-8077-FE7160FD700F}" type="parTrans" cxnId="{2E491864-C237-4181-AEBA-2DEE3E9841AC}">
      <dgm:prSet/>
      <dgm:spPr/>
      <dgm:t>
        <a:bodyPr/>
        <a:lstStyle/>
        <a:p>
          <a:endParaRPr lang="ru-RU"/>
        </a:p>
      </dgm:t>
    </dgm:pt>
    <dgm:pt modelId="{0CB71F27-6ED7-478B-A26E-7A9455470C55}" type="sibTrans" cxnId="{2E491864-C237-4181-AEBA-2DEE3E9841AC}">
      <dgm:prSet/>
      <dgm:spPr/>
      <dgm:t>
        <a:bodyPr/>
        <a:lstStyle/>
        <a:p>
          <a:endParaRPr lang="ru-RU"/>
        </a:p>
      </dgm:t>
    </dgm:pt>
    <dgm:pt modelId="{64B1E445-224A-4917-82B6-F882B0F90E78}">
      <dgm:prSet custT="1"/>
      <dgm:spPr/>
      <dgm:t>
        <a:bodyPr/>
        <a:lstStyle/>
        <a:p>
          <a:r>
            <a:rPr lang="ru-RU" sz="1000" dirty="0">
              <a:solidFill>
                <a:schemeClr val="accent1">
                  <a:lumMod val="50000"/>
                </a:schemeClr>
              </a:solidFill>
            </a:rPr>
            <a:t>Размещение информации о доме в соответствии с законом о раскрытии информации, транспортные расходы</a:t>
          </a:r>
        </a:p>
      </dgm:t>
    </dgm:pt>
    <dgm:pt modelId="{B7EFC1F1-8A49-4A2F-A2F2-1DD700B1E5E6}" type="parTrans" cxnId="{DE3BFE6D-2A11-4990-9F72-0D78BBDBB897}">
      <dgm:prSet/>
      <dgm:spPr/>
      <dgm:t>
        <a:bodyPr/>
        <a:lstStyle/>
        <a:p>
          <a:endParaRPr lang="ru-RU"/>
        </a:p>
      </dgm:t>
    </dgm:pt>
    <dgm:pt modelId="{F4AC0B49-9F75-4F34-9A60-1611B4C98D9A}" type="sibTrans" cxnId="{DE3BFE6D-2A11-4990-9F72-0D78BBDBB897}">
      <dgm:prSet/>
      <dgm:spPr/>
      <dgm:t>
        <a:bodyPr/>
        <a:lstStyle/>
        <a:p>
          <a:endParaRPr lang="ru-RU"/>
        </a:p>
      </dgm:t>
    </dgm:pt>
    <dgm:pt modelId="{3A062ED4-C7CF-417E-A319-F09D166DB462}">
      <dgm:prSet custT="1"/>
      <dgm:spPr/>
      <dgm:t>
        <a:bodyPr/>
        <a:lstStyle/>
        <a:p>
          <a:r>
            <a:rPr lang="ru-RU" sz="1000" dirty="0">
              <a:solidFill>
                <a:schemeClr val="accent1">
                  <a:lumMod val="50000"/>
                </a:schemeClr>
              </a:solidFill>
            </a:rPr>
            <a:t>Расходы на телекоммуникационные услуги (телефон, Интернет), аудиторские услуги</a:t>
          </a:r>
        </a:p>
      </dgm:t>
    </dgm:pt>
    <dgm:pt modelId="{03C2CD8A-F91D-448E-B47E-557F000EFB14}" type="parTrans" cxnId="{2F710022-94C7-4E95-A226-418F9DD3AB1D}">
      <dgm:prSet/>
      <dgm:spPr/>
      <dgm:t>
        <a:bodyPr/>
        <a:lstStyle/>
        <a:p>
          <a:endParaRPr lang="ru-RU"/>
        </a:p>
      </dgm:t>
    </dgm:pt>
    <dgm:pt modelId="{ACB695EF-7805-491B-89A4-85C593405C4F}" type="sibTrans" cxnId="{2F710022-94C7-4E95-A226-418F9DD3AB1D}">
      <dgm:prSet/>
      <dgm:spPr/>
      <dgm:t>
        <a:bodyPr/>
        <a:lstStyle/>
        <a:p>
          <a:endParaRPr lang="ru-RU"/>
        </a:p>
      </dgm:t>
    </dgm:pt>
    <dgm:pt modelId="{AA949E9B-1F6D-44AE-9D23-742032DB283E}">
      <dgm:prSet custT="1"/>
      <dgm:spPr/>
      <dgm:t>
        <a:bodyPr/>
        <a:lstStyle/>
        <a:p>
          <a:r>
            <a:rPr lang="ru-RU" sz="1000" dirty="0">
              <a:solidFill>
                <a:schemeClr val="accent1">
                  <a:lumMod val="50000"/>
                </a:schemeClr>
              </a:solidFill>
            </a:rPr>
            <a:t>Другие управленческие расходы</a:t>
          </a:r>
        </a:p>
      </dgm:t>
    </dgm:pt>
    <dgm:pt modelId="{7B59003F-B941-4BB1-AF0C-A5743088A6B2}" type="parTrans" cxnId="{79ED8548-0643-49FB-BBAD-BFBDE6C735EC}">
      <dgm:prSet/>
      <dgm:spPr/>
      <dgm:t>
        <a:bodyPr/>
        <a:lstStyle/>
        <a:p>
          <a:endParaRPr lang="ru-RU"/>
        </a:p>
      </dgm:t>
    </dgm:pt>
    <dgm:pt modelId="{EC47CF95-3D30-41B9-9803-2F78F790998E}" type="sibTrans" cxnId="{79ED8548-0643-49FB-BBAD-BFBDE6C735EC}">
      <dgm:prSet/>
      <dgm:spPr/>
      <dgm:t>
        <a:bodyPr/>
        <a:lstStyle/>
        <a:p>
          <a:endParaRPr lang="ru-RU"/>
        </a:p>
      </dgm:t>
    </dgm:pt>
    <dgm:pt modelId="{5BB579B6-FA21-4D76-8528-BD119869E6A6}" type="pres">
      <dgm:prSet presAssocID="{DDE5615A-C71F-4D89-BCF6-974C69EDCB02}" presName="linear" presStyleCnt="0">
        <dgm:presLayoutVars>
          <dgm:animLvl val="lvl"/>
          <dgm:resizeHandles val="exact"/>
        </dgm:presLayoutVars>
      </dgm:prSet>
      <dgm:spPr/>
    </dgm:pt>
    <dgm:pt modelId="{DE102B24-28E9-4000-83F9-3F6DD54B7331}" type="pres">
      <dgm:prSet presAssocID="{207B895B-95B3-4AFC-8C8A-EACE1FBC8FB6}" presName="parentText" presStyleLbl="node1" presStyleIdx="0" presStyleCnt="6" custScaleX="99304" custScaleY="34555" custLinFactNeighborX="-420" custLinFactNeighborY="47725">
        <dgm:presLayoutVars>
          <dgm:chMax val="0"/>
          <dgm:bulletEnabled val="1"/>
        </dgm:presLayoutVars>
      </dgm:prSet>
      <dgm:spPr/>
    </dgm:pt>
    <dgm:pt modelId="{B2BE7548-A304-4441-9F5D-3F143ED16404}" type="pres">
      <dgm:prSet presAssocID="{1B17D655-71F4-443E-A1F2-95AD595C2DCE}" presName="spacer" presStyleCnt="0"/>
      <dgm:spPr/>
    </dgm:pt>
    <dgm:pt modelId="{581431E1-F3CA-49FC-A396-216EACEB1966}" type="pres">
      <dgm:prSet presAssocID="{6742A9B9-A180-40B7-BE1B-94D02272D55B}" presName="parentText" presStyleLbl="node1" presStyleIdx="1" presStyleCnt="6" custScaleY="19234" custLinFactNeighborY="-9671">
        <dgm:presLayoutVars>
          <dgm:chMax val="0"/>
          <dgm:bulletEnabled val="1"/>
        </dgm:presLayoutVars>
      </dgm:prSet>
      <dgm:spPr/>
    </dgm:pt>
    <dgm:pt modelId="{0D639F2B-4538-45C2-9A68-FAFA63DD4576}" type="pres">
      <dgm:prSet presAssocID="{6742A9B9-A180-40B7-BE1B-94D02272D55B}" presName="childText" presStyleLbl="revTx" presStyleIdx="0" presStyleCnt="5" custLinFactNeighborY="-11591">
        <dgm:presLayoutVars>
          <dgm:bulletEnabled val="1"/>
        </dgm:presLayoutVars>
      </dgm:prSet>
      <dgm:spPr/>
    </dgm:pt>
    <dgm:pt modelId="{0DBC1757-4B0C-4AEB-8BBF-89BAB01F378A}" type="pres">
      <dgm:prSet presAssocID="{2D2D379D-E25D-494A-AD7C-ED7919AF7072}" presName="parentText" presStyleLbl="node1" presStyleIdx="2" presStyleCnt="6" custScaleY="24829" custLinFactNeighborX="-72" custLinFactNeighborY="-18546">
        <dgm:presLayoutVars>
          <dgm:chMax val="0"/>
          <dgm:bulletEnabled val="1"/>
        </dgm:presLayoutVars>
      </dgm:prSet>
      <dgm:spPr/>
    </dgm:pt>
    <dgm:pt modelId="{6E59B6A9-CCE0-430D-A418-F8FA1BDF7154}" type="pres">
      <dgm:prSet presAssocID="{2D2D379D-E25D-494A-AD7C-ED7919AF7072}" presName="childText" presStyleLbl="revTx" presStyleIdx="1" presStyleCnt="5" custScaleY="55579" custLinFactNeighborX="-72" custLinFactNeighborY="-17226">
        <dgm:presLayoutVars>
          <dgm:bulletEnabled val="1"/>
        </dgm:presLayoutVars>
      </dgm:prSet>
      <dgm:spPr/>
    </dgm:pt>
    <dgm:pt modelId="{F43D0F0E-3714-4252-B00E-5E139F33D112}" type="pres">
      <dgm:prSet presAssocID="{BC4DAE86-59E9-4D94-BCEF-E8E3F2EA8967}" presName="parentText" presStyleLbl="node1" presStyleIdx="3" presStyleCnt="6" custScaleY="21605" custLinFactNeighborX="-72" custLinFactNeighborY="-37839">
        <dgm:presLayoutVars>
          <dgm:chMax val="0"/>
          <dgm:bulletEnabled val="1"/>
        </dgm:presLayoutVars>
      </dgm:prSet>
      <dgm:spPr/>
    </dgm:pt>
    <dgm:pt modelId="{EC608899-0B2F-4E9C-9336-4B6FF7A650D2}" type="pres">
      <dgm:prSet presAssocID="{BC4DAE86-59E9-4D94-BCEF-E8E3F2EA8967}" presName="childText" presStyleLbl="revTx" presStyleIdx="2" presStyleCnt="5" custScaleY="74088" custLinFactNeighborX="-72" custLinFactNeighborY="-28613">
        <dgm:presLayoutVars>
          <dgm:bulletEnabled val="1"/>
        </dgm:presLayoutVars>
      </dgm:prSet>
      <dgm:spPr/>
    </dgm:pt>
    <dgm:pt modelId="{6B8B1A8C-A231-47C1-80AF-66F5281602A1}" type="pres">
      <dgm:prSet presAssocID="{BDCE099C-E181-49E7-88CF-1E40D5DA04DE}" presName="parentText" presStyleLbl="node1" presStyleIdx="4" presStyleCnt="6" custScaleY="27332" custLinFactNeighborX="-72" custLinFactNeighborY="-21255">
        <dgm:presLayoutVars>
          <dgm:chMax val="0"/>
          <dgm:bulletEnabled val="1"/>
        </dgm:presLayoutVars>
      </dgm:prSet>
      <dgm:spPr/>
    </dgm:pt>
    <dgm:pt modelId="{F07B5FBC-C6B7-4EC6-98ED-D6C55BACFDF1}" type="pres">
      <dgm:prSet presAssocID="{BDCE099C-E181-49E7-88CF-1E40D5DA04DE}" presName="childText" presStyleLbl="revTx" presStyleIdx="3" presStyleCnt="5" custScaleY="19038" custLinFactNeighborY="-18240">
        <dgm:presLayoutVars>
          <dgm:bulletEnabled val="1"/>
        </dgm:presLayoutVars>
      </dgm:prSet>
      <dgm:spPr/>
    </dgm:pt>
    <dgm:pt modelId="{EDDECBD4-341D-484E-855C-745225FFE89B}" type="pres">
      <dgm:prSet presAssocID="{92003A38-EA74-43A1-BB63-65F97C43B5FA}" presName="parentText" presStyleLbl="node1" presStyleIdx="5" presStyleCnt="6" custScaleY="27676" custLinFactNeighborY="-10853">
        <dgm:presLayoutVars>
          <dgm:chMax val="0"/>
          <dgm:bulletEnabled val="1"/>
        </dgm:presLayoutVars>
      </dgm:prSet>
      <dgm:spPr/>
    </dgm:pt>
    <dgm:pt modelId="{F565256D-9331-4EB7-8046-CD8EAB53EBFC}" type="pres">
      <dgm:prSet presAssocID="{92003A38-EA74-43A1-BB63-65F97C43B5FA}" presName="childText" presStyleLbl="revTx" presStyleIdx="4" presStyleCnt="5" custLinFactNeighborY="-7337">
        <dgm:presLayoutVars>
          <dgm:bulletEnabled val="1"/>
        </dgm:presLayoutVars>
      </dgm:prSet>
      <dgm:spPr/>
    </dgm:pt>
  </dgm:ptLst>
  <dgm:cxnLst>
    <dgm:cxn modelId="{3ED36E02-F030-4514-9533-B4F291644603}" type="presOf" srcId="{C17E6FFF-5119-4589-BB1A-6D95845D2FED}" destId="{EC608899-0B2F-4E9C-9336-4B6FF7A650D2}" srcOrd="0" destOrd="2" presId="urn:microsoft.com/office/officeart/2005/8/layout/vList2"/>
    <dgm:cxn modelId="{0A449002-C02B-4934-82DD-060270556E2B}" type="presOf" srcId="{BC4DAE86-59E9-4D94-BCEF-E8E3F2EA8967}" destId="{F43D0F0E-3714-4252-B00E-5E139F33D112}" srcOrd="0" destOrd="0" presId="urn:microsoft.com/office/officeart/2005/8/layout/vList2"/>
    <dgm:cxn modelId="{D06B1306-5121-4640-8F25-D3FCFEF0B007}" type="presOf" srcId="{C36F405B-92C0-42A3-A871-11607E250D15}" destId="{0D639F2B-4538-45C2-9A68-FAFA63DD4576}" srcOrd="0" destOrd="3" presId="urn:microsoft.com/office/officeart/2005/8/layout/vList2"/>
    <dgm:cxn modelId="{954F5507-8878-4B3F-9E82-A5D8672BB56D}" type="presOf" srcId="{2D2D379D-E25D-494A-AD7C-ED7919AF7072}" destId="{0DBC1757-4B0C-4AEB-8BBF-89BAB01F378A}" srcOrd="0" destOrd="0" presId="urn:microsoft.com/office/officeart/2005/8/layout/vList2"/>
    <dgm:cxn modelId="{DBEA8107-76FB-4AB3-A1B1-F3B9F092255F}" srcId="{DDE5615A-C71F-4D89-BCF6-974C69EDCB02}" destId="{2D2D379D-E25D-494A-AD7C-ED7919AF7072}" srcOrd="2" destOrd="0" parTransId="{774C4E54-C538-4B17-B0C6-B56256011266}" sibTransId="{FABF38C1-3970-4108-BC03-0D333C9F8721}"/>
    <dgm:cxn modelId="{BDBB9B0C-4941-48FD-8445-013B7BB24D6A}" srcId="{92003A38-EA74-43A1-BB63-65F97C43B5FA}" destId="{0B1D386B-5A1F-4EBC-A277-341A1FBC608C}" srcOrd="1" destOrd="0" parTransId="{FE2CC9E9-863F-4F0D-9B89-DCD9B8B088B7}" sibTransId="{F0846EB4-7692-4082-924D-EE8DEE93C9A2}"/>
    <dgm:cxn modelId="{449ECA0C-1DB6-4B52-BBAF-9A483174A66D}" srcId="{DDE5615A-C71F-4D89-BCF6-974C69EDCB02}" destId="{BC4DAE86-59E9-4D94-BCEF-E8E3F2EA8967}" srcOrd="3" destOrd="0" parTransId="{6AC254F3-2EB0-44B1-B6AE-9C5F61800B9F}" sibTransId="{B9BA7987-06A1-42E7-879F-8A3240CCF3C0}"/>
    <dgm:cxn modelId="{28F32F1D-E3AD-4B2A-84BF-65AFD0FAAE6B}" srcId="{2D2D379D-E25D-494A-AD7C-ED7919AF7072}" destId="{C40509B4-7BEC-4B8D-8B85-31ECB7DB8F52}" srcOrd="0" destOrd="0" parTransId="{204E2FC5-6FB8-4975-B161-BFC291334C2D}" sibTransId="{57FD879E-491F-4B33-91BF-B2ED97856BA5}"/>
    <dgm:cxn modelId="{F454441D-695E-4EFD-8D7D-BB9A9E9C08AE}" type="presOf" srcId="{17841305-7DAE-4F05-A2DF-FC26DEBED4C3}" destId="{6E59B6A9-CCE0-430D-A418-F8FA1BDF7154}" srcOrd="0" destOrd="1" presId="urn:microsoft.com/office/officeart/2005/8/layout/vList2"/>
    <dgm:cxn modelId="{2F710022-94C7-4E95-A226-418F9DD3AB1D}" srcId="{92003A38-EA74-43A1-BB63-65F97C43B5FA}" destId="{3A062ED4-C7CF-417E-A319-F09D166DB462}" srcOrd="5" destOrd="0" parTransId="{03C2CD8A-F91D-448E-B47E-557F000EFB14}" sibTransId="{ACB695EF-7805-491B-89A4-85C593405C4F}"/>
    <dgm:cxn modelId="{BA81E027-D8B0-41EC-B0B7-B47E55217CF3}" srcId="{BC4DAE86-59E9-4D94-BCEF-E8E3F2EA8967}" destId="{C17E6FFF-5119-4589-BB1A-6D95845D2FED}" srcOrd="2" destOrd="0" parTransId="{B9765177-0EA7-4BAF-8416-64BAEA8BDECD}" sibTransId="{B860FC86-A54B-41EC-8C51-B3EE31DBB43C}"/>
    <dgm:cxn modelId="{867F602B-6C3E-4412-BE3F-7624409FB591}" srcId="{BC4DAE86-59E9-4D94-BCEF-E8E3F2EA8967}" destId="{C66A6F3F-5778-44AE-8CA9-7F4B471025DA}" srcOrd="3" destOrd="0" parTransId="{D0D5551A-1E9B-4372-A8B1-8B45C1125103}" sibTransId="{36F0A4A9-45F7-465E-AC39-BE059DADED91}"/>
    <dgm:cxn modelId="{3108952B-23C8-4B8A-A77E-F4B9F06B8BF5}" type="presOf" srcId="{D8A90C8D-12EA-46F0-8485-E7C430D275D4}" destId="{0D639F2B-4538-45C2-9A68-FAFA63DD4576}" srcOrd="0" destOrd="2" presId="urn:microsoft.com/office/officeart/2005/8/layout/vList2"/>
    <dgm:cxn modelId="{C7325533-4E88-4803-AD2D-67FF2A8A4102}" type="presOf" srcId="{AA949E9B-1F6D-44AE-9D23-742032DB283E}" destId="{F565256D-9331-4EB7-8046-CD8EAB53EBFC}" srcOrd="0" destOrd="6" presId="urn:microsoft.com/office/officeart/2005/8/layout/vList2"/>
    <dgm:cxn modelId="{CCA0E336-5AB3-4CDD-9338-98C530DF60DC}" srcId="{6742A9B9-A180-40B7-BE1B-94D02272D55B}" destId="{974A7DD6-6D53-4F2B-AEA4-F96EB2006E29}" srcOrd="4" destOrd="0" parTransId="{72DB21CE-9D13-404F-872A-F8E3CAD29C0D}" sibTransId="{4C70787D-5FA6-4812-8025-E8FD913068A1}"/>
    <dgm:cxn modelId="{68F9683D-F0FC-4C9D-B288-C8AABB736A99}" type="presOf" srcId="{8CC61DEC-EE7D-4F04-8651-9E4135D01AD3}" destId="{0D639F2B-4538-45C2-9A68-FAFA63DD4576}" srcOrd="0" destOrd="0" presId="urn:microsoft.com/office/officeart/2005/8/layout/vList2"/>
    <dgm:cxn modelId="{C431F95D-A124-4EE4-8547-DC8FDF8050CF}" srcId="{DDE5615A-C71F-4D89-BCF6-974C69EDCB02}" destId="{92003A38-EA74-43A1-BB63-65F97C43B5FA}" srcOrd="5" destOrd="0" parTransId="{4655DF22-0892-40B7-A1EC-3E0FB5DA22E9}" sibTransId="{D41D0F25-E2C4-455F-96B1-79FD64031801}"/>
    <dgm:cxn modelId="{19E6B060-2792-4E5D-BE54-7F4CB3480690}" srcId="{BC4DAE86-59E9-4D94-BCEF-E8E3F2EA8967}" destId="{E0813032-68C1-4C5D-B8CC-81306E43FBCB}" srcOrd="4" destOrd="0" parTransId="{A106C634-80F2-4D34-AB1C-2823182F8D05}" sibTransId="{AB84AB76-466F-424D-9DD7-43553C098499}"/>
    <dgm:cxn modelId="{2E491864-C237-4181-AEBA-2DEE3E9841AC}" srcId="{92003A38-EA74-43A1-BB63-65F97C43B5FA}" destId="{C55FC457-67A4-47AB-BA3A-7FBCC6B833C3}" srcOrd="3" destOrd="0" parTransId="{6374D711-8293-44AF-8077-FE7160FD700F}" sibTransId="{0CB71F27-6ED7-478B-A26E-7A9455470C55}"/>
    <dgm:cxn modelId="{405C2C45-5C5D-4F27-9D96-8C637A557331}" type="presOf" srcId="{92003A38-EA74-43A1-BB63-65F97C43B5FA}" destId="{EDDECBD4-341D-484E-855C-745225FFE89B}" srcOrd="0" destOrd="0" presId="urn:microsoft.com/office/officeart/2005/8/layout/vList2"/>
    <dgm:cxn modelId="{26DA3A65-198D-47D0-B56A-AC483133925F}" type="presOf" srcId="{C66A6F3F-5778-44AE-8CA9-7F4B471025DA}" destId="{EC608899-0B2F-4E9C-9336-4B6FF7A650D2}" srcOrd="0" destOrd="3" presId="urn:microsoft.com/office/officeart/2005/8/layout/vList2"/>
    <dgm:cxn modelId="{79ED8548-0643-49FB-BBAD-BFBDE6C735EC}" srcId="{92003A38-EA74-43A1-BB63-65F97C43B5FA}" destId="{AA949E9B-1F6D-44AE-9D23-742032DB283E}" srcOrd="6" destOrd="0" parTransId="{7B59003F-B941-4BB1-AF0C-A5743088A6B2}" sibTransId="{EC47CF95-3D30-41B9-9803-2F78F790998E}"/>
    <dgm:cxn modelId="{36BCEE68-173F-44F2-B0BC-7CCF0ED00ECF}" type="presOf" srcId="{C40509B4-7BEC-4B8D-8B85-31ECB7DB8F52}" destId="{6E59B6A9-CCE0-430D-A418-F8FA1BDF7154}" srcOrd="0" destOrd="0" presId="urn:microsoft.com/office/officeart/2005/8/layout/vList2"/>
    <dgm:cxn modelId="{94FCF269-5CEC-421C-A65C-FC4FAEB2925C}" type="presOf" srcId="{53FB39CD-71E8-4D12-B9B7-FBCE2A07A6B8}" destId="{EC608899-0B2F-4E9C-9336-4B6FF7A650D2}" srcOrd="0" destOrd="0" presId="urn:microsoft.com/office/officeart/2005/8/layout/vList2"/>
    <dgm:cxn modelId="{22924A6A-81E8-4921-ADA2-E41DD6EE5DA8}" srcId="{6742A9B9-A180-40B7-BE1B-94D02272D55B}" destId="{8CC61DEC-EE7D-4F04-8651-9E4135D01AD3}" srcOrd="0" destOrd="0" parTransId="{4F539601-5B16-4CA5-BC68-525A127A950D}" sibTransId="{49AFEBD7-C279-46C4-A8D4-1AFC9BD144C4}"/>
    <dgm:cxn modelId="{DE3BFE6D-2A11-4990-9F72-0D78BBDBB897}" srcId="{92003A38-EA74-43A1-BB63-65F97C43B5FA}" destId="{64B1E445-224A-4917-82B6-F882B0F90E78}" srcOrd="4" destOrd="0" parTransId="{B7EFC1F1-8A49-4A2F-A2F2-1DD700B1E5E6}" sibTransId="{F4AC0B49-9F75-4F34-9A60-1611B4C98D9A}"/>
    <dgm:cxn modelId="{4F74CA59-A3D8-4084-AFF1-6DAC8B557288}" type="presOf" srcId="{3A062ED4-C7CF-417E-A319-F09D166DB462}" destId="{F565256D-9331-4EB7-8046-CD8EAB53EBFC}" srcOrd="0" destOrd="5" presId="urn:microsoft.com/office/officeart/2005/8/layout/vList2"/>
    <dgm:cxn modelId="{E5ABB985-3602-4FF4-921E-F5D5A1CF07BA}" type="presOf" srcId="{207B895B-95B3-4AFC-8C8A-EACE1FBC8FB6}" destId="{DE102B24-28E9-4000-83F9-3F6DD54B7331}" srcOrd="0" destOrd="0" presId="urn:microsoft.com/office/officeart/2005/8/layout/vList2"/>
    <dgm:cxn modelId="{D5E6EA8A-43DE-46C1-BBEC-CD9FB4F620AE}" srcId="{92003A38-EA74-43A1-BB63-65F97C43B5FA}" destId="{A12DCE3B-123F-4177-B1B2-64DAD171CB55}" srcOrd="0" destOrd="0" parTransId="{9E66C5AF-7AA6-4BA7-95F2-A94DC3A510C3}" sibTransId="{A836FFB7-E88E-4664-9AE1-043A16F91B4A}"/>
    <dgm:cxn modelId="{0E2C478D-4A23-4EDE-AD18-5E507D35B618}" srcId="{6742A9B9-A180-40B7-BE1B-94D02272D55B}" destId="{A103B98F-8978-4CFA-B17C-FC52131A4C32}" srcOrd="1" destOrd="0" parTransId="{E85DD185-2526-4760-B770-22BA38A0D070}" sibTransId="{59359427-BFD3-46F4-9C50-E5FDC7635912}"/>
    <dgm:cxn modelId="{A263C691-7C83-4251-A86A-31D2F5605E29}" type="presOf" srcId="{513FB849-72B2-4A65-B132-FAEAA0BC2E28}" destId="{0D639F2B-4538-45C2-9A68-FAFA63DD4576}" srcOrd="0" destOrd="5" presId="urn:microsoft.com/office/officeart/2005/8/layout/vList2"/>
    <dgm:cxn modelId="{0FD27B95-F4A2-4F29-98A1-113B34E4314F}" type="presOf" srcId="{6742A9B9-A180-40B7-BE1B-94D02272D55B}" destId="{581431E1-F3CA-49FC-A396-216EACEB1966}" srcOrd="0" destOrd="0" presId="urn:microsoft.com/office/officeart/2005/8/layout/vList2"/>
    <dgm:cxn modelId="{EB10FE97-8DB8-45AE-ACC6-A1971DC2B024}" srcId="{92003A38-EA74-43A1-BB63-65F97C43B5FA}" destId="{AFF4FFCE-6949-4AB7-829A-EFDCAF45DFF1}" srcOrd="2" destOrd="0" parTransId="{6F42BF36-213F-42FB-90C5-99E215A110FB}" sibTransId="{E5EFC021-44CD-4763-908E-46F421A17903}"/>
    <dgm:cxn modelId="{70C0469A-8AE8-4EEB-8D3E-D2E55873C431}" type="presOf" srcId="{AFF4FFCE-6949-4AB7-829A-EFDCAF45DFF1}" destId="{F565256D-9331-4EB7-8046-CD8EAB53EBFC}" srcOrd="0" destOrd="2" presId="urn:microsoft.com/office/officeart/2005/8/layout/vList2"/>
    <dgm:cxn modelId="{5A789C9D-202A-4346-B1DC-69554B30CA03}" type="presOf" srcId="{E0813032-68C1-4C5D-B8CC-81306E43FBCB}" destId="{EC608899-0B2F-4E9C-9336-4B6FF7A650D2}" srcOrd="0" destOrd="4" presId="urn:microsoft.com/office/officeart/2005/8/layout/vList2"/>
    <dgm:cxn modelId="{5EBC0C9E-1ECE-4264-97CE-649F6C1C2620}" type="presOf" srcId="{DDE5615A-C71F-4D89-BCF6-974C69EDCB02}" destId="{5BB579B6-FA21-4D76-8528-BD119869E6A6}" srcOrd="0" destOrd="0" presId="urn:microsoft.com/office/officeart/2005/8/layout/vList2"/>
    <dgm:cxn modelId="{B161CA9F-2B41-4AF3-B20B-26B31AED2085}" type="presOf" srcId="{64B1E445-224A-4917-82B6-F882B0F90E78}" destId="{F565256D-9331-4EB7-8046-CD8EAB53EBFC}" srcOrd="0" destOrd="4" presId="urn:microsoft.com/office/officeart/2005/8/layout/vList2"/>
    <dgm:cxn modelId="{0178E4A3-F78F-42DD-814C-5796719E1BE8}" srcId="{BC4DAE86-59E9-4D94-BCEF-E8E3F2EA8967}" destId="{A275AAFB-192E-4109-8994-BBD8099DA8B9}" srcOrd="1" destOrd="0" parTransId="{23FEEADB-DA3B-4BD2-902C-C73116A31AF1}" sibTransId="{52616329-C436-4710-95D6-D28899360823}"/>
    <dgm:cxn modelId="{5D731AA6-6E81-40DE-8FFF-8183633AA475}" type="presOf" srcId="{A275AAFB-192E-4109-8994-BBD8099DA8B9}" destId="{EC608899-0B2F-4E9C-9336-4B6FF7A650D2}" srcOrd="0" destOrd="1" presId="urn:microsoft.com/office/officeart/2005/8/layout/vList2"/>
    <dgm:cxn modelId="{36EAA6B0-045B-41B9-8472-FC816483DD9C}" srcId="{DDE5615A-C71F-4D89-BCF6-974C69EDCB02}" destId="{207B895B-95B3-4AFC-8C8A-EACE1FBC8FB6}" srcOrd="0" destOrd="0" parTransId="{B0AFC5DE-FBE0-4C99-93EE-46FCC7F6949C}" sibTransId="{1B17D655-71F4-443E-A1F2-95AD595C2DCE}"/>
    <dgm:cxn modelId="{A29BCEB5-5540-4EA3-A13A-B5382AA16D6C}" srcId="{6742A9B9-A180-40B7-BE1B-94D02272D55B}" destId="{C36F405B-92C0-42A3-A871-11607E250D15}" srcOrd="3" destOrd="0" parTransId="{63755551-7435-472E-9B0E-DF6E3FB26047}" sibTransId="{E6F7AC31-F373-4B0F-9635-C2BF45ECFB32}"/>
    <dgm:cxn modelId="{C0EB53BB-3BD3-46A6-B603-662C11F6C2BA}" srcId="{6742A9B9-A180-40B7-BE1B-94D02272D55B}" destId="{D8A90C8D-12EA-46F0-8485-E7C430D275D4}" srcOrd="2" destOrd="0" parTransId="{6F0EF23D-BCC2-4F68-A79E-11440A9B6810}" sibTransId="{80C50E7B-6C81-46B4-A4DD-F8293702EFF8}"/>
    <dgm:cxn modelId="{E0FE15BF-E07D-42E9-8D76-87EEFFAC065E}" type="presOf" srcId="{A12DCE3B-123F-4177-B1B2-64DAD171CB55}" destId="{F565256D-9331-4EB7-8046-CD8EAB53EBFC}" srcOrd="0" destOrd="0" presId="urn:microsoft.com/office/officeart/2005/8/layout/vList2"/>
    <dgm:cxn modelId="{0F9E27C5-4381-4750-813A-A62F19207C7D}" srcId="{DDE5615A-C71F-4D89-BCF6-974C69EDCB02}" destId="{BDCE099C-E181-49E7-88CF-1E40D5DA04DE}" srcOrd="4" destOrd="0" parTransId="{297DBE0F-6AFD-46B0-BA71-90FA29AB2F78}" sibTransId="{43D3D946-47A3-4D4F-8C00-D6D3BD166A20}"/>
    <dgm:cxn modelId="{708560CA-955E-41B0-BC9F-E01AB1126AF6}" srcId="{BDCE099C-E181-49E7-88CF-1E40D5DA04DE}" destId="{C072EAF5-3865-4389-B7FB-FC98468A69CD}" srcOrd="0" destOrd="0" parTransId="{80457E4C-9665-4A68-A8FF-C499395DC49D}" sibTransId="{322A59EA-8697-4729-835D-E9ACDAF4DAAA}"/>
    <dgm:cxn modelId="{A83AE4CA-6DEE-416E-A8EB-D7C121CFBCF1}" srcId="{DDE5615A-C71F-4D89-BCF6-974C69EDCB02}" destId="{6742A9B9-A180-40B7-BE1B-94D02272D55B}" srcOrd="1" destOrd="0" parTransId="{C387B036-B180-4347-9004-6E77FC4994F1}" sibTransId="{0B2C5E63-0C17-4F4A-BC94-16B6C7D55393}"/>
    <dgm:cxn modelId="{35FD0AD8-6554-4183-A389-DA75392B55B0}" srcId="{BC4DAE86-59E9-4D94-BCEF-E8E3F2EA8967}" destId="{53FB39CD-71E8-4D12-B9B7-FBCE2A07A6B8}" srcOrd="0" destOrd="0" parTransId="{3A1C09A9-D029-4D9A-AA69-C86AD9396ED9}" sibTransId="{0238D691-D055-4103-8842-B3B6B101FCFF}"/>
    <dgm:cxn modelId="{F362AED8-7D84-41E1-BAF3-8A258B3B0D5D}" type="presOf" srcId="{BDCE099C-E181-49E7-88CF-1E40D5DA04DE}" destId="{6B8B1A8C-A231-47C1-80AF-66F5281602A1}" srcOrd="0" destOrd="0" presId="urn:microsoft.com/office/officeart/2005/8/layout/vList2"/>
    <dgm:cxn modelId="{71BDDFD9-4DFA-4A2D-9F7A-7C7F577043C9}" type="presOf" srcId="{974A7DD6-6D53-4F2B-AEA4-F96EB2006E29}" destId="{0D639F2B-4538-45C2-9A68-FAFA63DD4576}" srcOrd="0" destOrd="4" presId="urn:microsoft.com/office/officeart/2005/8/layout/vList2"/>
    <dgm:cxn modelId="{96EFB4DA-988A-428F-A3EE-C2900AF199A9}" srcId="{6742A9B9-A180-40B7-BE1B-94D02272D55B}" destId="{513FB849-72B2-4A65-B132-FAEAA0BC2E28}" srcOrd="5" destOrd="0" parTransId="{3FE24585-9343-4E3C-B471-2812F5EB50E6}" sibTransId="{E26F285D-1503-4D7E-99CA-2942903623CE}"/>
    <dgm:cxn modelId="{26F43FDD-1CE5-4DF4-8F59-311B0B4CE5E9}" type="presOf" srcId="{C072EAF5-3865-4389-B7FB-FC98468A69CD}" destId="{F07B5FBC-C6B7-4EC6-98ED-D6C55BACFDF1}" srcOrd="0" destOrd="0" presId="urn:microsoft.com/office/officeart/2005/8/layout/vList2"/>
    <dgm:cxn modelId="{596177E0-D887-404D-A90C-DFBF4EC50F8B}" type="presOf" srcId="{C55FC457-67A4-47AB-BA3A-7FBCC6B833C3}" destId="{F565256D-9331-4EB7-8046-CD8EAB53EBFC}" srcOrd="0" destOrd="3" presId="urn:microsoft.com/office/officeart/2005/8/layout/vList2"/>
    <dgm:cxn modelId="{8991F1F7-B387-4DEA-A28E-6CC576AD6BDE}" type="presOf" srcId="{0B1D386B-5A1F-4EBC-A277-341A1FBC608C}" destId="{F565256D-9331-4EB7-8046-CD8EAB53EBFC}" srcOrd="0" destOrd="1" presId="urn:microsoft.com/office/officeart/2005/8/layout/vList2"/>
    <dgm:cxn modelId="{BFB045F8-CCBC-4E5C-9A55-AF6DEC465793}" type="presOf" srcId="{A103B98F-8978-4CFA-B17C-FC52131A4C32}" destId="{0D639F2B-4538-45C2-9A68-FAFA63DD4576}" srcOrd="0" destOrd="1" presId="urn:microsoft.com/office/officeart/2005/8/layout/vList2"/>
    <dgm:cxn modelId="{D46A60F9-3C9C-4704-BB39-0CB0821EA5A6}" srcId="{2D2D379D-E25D-494A-AD7C-ED7919AF7072}" destId="{17841305-7DAE-4F05-A2DF-FC26DEBED4C3}" srcOrd="1" destOrd="0" parTransId="{C932C833-24C4-4CBE-A22C-98B967B15247}" sibTransId="{09BE91BB-3585-4778-A6D0-7BE965D9C1AB}"/>
    <dgm:cxn modelId="{742208F1-2270-4F95-B733-619972E2D99D}" type="presParOf" srcId="{5BB579B6-FA21-4D76-8528-BD119869E6A6}" destId="{DE102B24-28E9-4000-83F9-3F6DD54B7331}" srcOrd="0" destOrd="0" presId="urn:microsoft.com/office/officeart/2005/8/layout/vList2"/>
    <dgm:cxn modelId="{B3D8376B-0F01-4F17-BE68-F0997DF74769}" type="presParOf" srcId="{5BB579B6-FA21-4D76-8528-BD119869E6A6}" destId="{B2BE7548-A304-4441-9F5D-3F143ED16404}" srcOrd="1" destOrd="0" presId="urn:microsoft.com/office/officeart/2005/8/layout/vList2"/>
    <dgm:cxn modelId="{87A47D2B-02C5-4CE2-9F5F-710FFE83CB6C}" type="presParOf" srcId="{5BB579B6-FA21-4D76-8528-BD119869E6A6}" destId="{581431E1-F3CA-49FC-A396-216EACEB1966}" srcOrd="2" destOrd="0" presId="urn:microsoft.com/office/officeart/2005/8/layout/vList2"/>
    <dgm:cxn modelId="{AFFD5659-AD82-4C66-8D78-AA3735AB73AC}" type="presParOf" srcId="{5BB579B6-FA21-4D76-8528-BD119869E6A6}" destId="{0D639F2B-4538-45C2-9A68-FAFA63DD4576}" srcOrd="3" destOrd="0" presId="urn:microsoft.com/office/officeart/2005/8/layout/vList2"/>
    <dgm:cxn modelId="{B844E865-1C9A-4001-95FE-B5D6F1C6DA99}" type="presParOf" srcId="{5BB579B6-FA21-4D76-8528-BD119869E6A6}" destId="{0DBC1757-4B0C-4AEB-8BBF-89BAB01F378A}" srcOrd="4" destOrd="0" presId="urn:microsoft.com/office/officeart/2005/8/layout/vList2"/>
    <dgm:cxn modelId="{7165CB9B-2F88-42CB-867B-DA0A6BEA2A95}" type="presParOf" srcId="{5BB579B6-FA21-4D76-8528-BD119869E6A6}" destId="{6E59B6A9-CCE0-430D-A418-F8FA1BDF7154}" srcOrd="5" destOrd="0" presId="urn:microsoft.com/office/officeart/2005/8/layout/vList2"/>
    <dgm:cxn modelId="{8857DC6E-F6B9-473C-AA3B-B5F579EFA11E}" type="presParOf" srcId="{5BB579B6-FA21-4D76-8528-BD119869E6A6}" destId="{F43D0F0E-3714-4252-B00E-5E139F33D112}" srcOrd="6" destOrd="0" presId="urn:microsoft.com/office/officeart/2005/8/layout/vList2"/>
    <dgm:cxn modelId="{A2D40DDE-1B8D-414D-9CA8-9EFB8725D66F}" type="presParOf" srcId="{5BB579B6-FA21-4D76-8528-BD119869E6A6}" destId="{EC608899-0B2F-4E9C-9336-4B6FF7A650D2}" srcOrd="7" destOrd="0" presId="urn:microsoft.com/office/officeart/2005/8/layout/vList2"/>
    <dgm:cxn modelId="{CDDBC138-7BAD-44E0-A54E-1C667F4459EA}" type="presParOf" srcId="{5BB579B6-FA21-4D76-8528-BD119869E6A6}" destId="{6B8B1A8C-A231-47C1-80AF-66F5281602A1}" srcOrd="8" destOrd="0" presId="urn:microsoft.com/office/officeart/2005/8/layout/vList2"/>
    <dgm:cxn modelId="{BD122636-B9E5-4370-A552-3338F9012F8A}" type="presParOf" srcId="{5BB579B6-FA21-4D76-8528-BD119869E6A6}" destId="{F07B5FBC-C6B7-4EC6-98ED-D6C55BACFDF1}" srcOrd="9" destOrd="0" presId="urn:microsoft.com/office/officeart/2005/8/layout/vList2"/>
    <dgm:cxn modelId="{A3819E29-FCC7-4559-8E3B-ABA34EAC5D7E}" type="presParOf" srcId="{5BB579B6-FA21-4D76-8528-BD119869E6A6}" destId="{EDDECBD4-341D-484E-855C-745225FFE89B}" srcOrd="10" destOrd="0" presId="urn:microsoft.com/office/officeart/2005/8/layout/vList2"/>
    <dgm:cxn modelId="{C05A8DB8-CEB0-42E0-9ABC-24E9BD6FA582}" type="presParOf" srcId="{5BB579B6-FA21-4D76-8528-BD119869E6A6}" destId="{F565256D-9331-4EB7-8046-CD8EAB53EBFC}" srcOrd="1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057064D8-6218-4EF7-8033-28EA28676204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931E727A-57D6-439B-A298-D91D01FE2AC3}">
      <dgm:prSet/>
      <dgm:spPr/>
      <dgm:t>
        <a:bodyPr/>
        <a:lstStyle/>
        <a:p>
          <a:r>
            <a:rPr lang="fi-FI" b="1"/>
            <a:t>Основными задачами охраны являются:</a:t>
          </a:r>
          <a:endParaRPr lang="ru-RU"/>
        </a:p>
      </dgm:t>
    </dgm:pt>
    <dgm:pt modelId="{B304C9C4-9C08-45E6-8E9B-5FFBC097CAC6}" type="parTrans" cxnId="{185F0C53-4C92-459B-B382-EE7F5DA4A84A}">
      <dgm:prSet/>
      <dgm:spPr/>
      <dgm:t>
        <a:bodyPr/>
        <a:lstStyle/>
        <a:p>
          <a:endParaRPr lang="ru-RU"/>
        </a:p>
      </dgm:t>
    </dgm:pt>
    <dgm:pt modelId="{D322A84D-9665-46C2-9528-6E5321A2D527}" type="sibTrans" cxnId="{185F0C53-4C92-459B-B382-EE7F5DA4A84A}">
      <dgm:prSet/>
      <dgm:spPr/>
      <dgm:t>
        <a:bodyPr/>
        <a:lstStyle/>
        <a:p>
          <a:endParaRPr lang="ru-RU"/>
        </a:p>
      </dgm:t>
    </dgm:pt>
    <dgm:pt modelId="{265CEE43-EF1A-42B9-92C6-B3CF052ADB70}">
      <dgm:prSet/>
      <dgm:spPr/>
      <dgm:t>
        <a:bodyPr/>
        <a:lstStyle/>
        <a:p>
          <a:r>
            <a:rPr lang="fi-FI" dirty="0">
              <a:solidFill>
                <a:schemeClr val="accent1">
                  <a:lumMod val="50000"/>
                </a:schemeClr>
              </a:solidFill>
            </a:rPr>
            <a:t>обеспечение общественного порядка(*) в ЖК и на прилегающей территории, выявление, предупреждение и пресечение противоправных действий в отношении жильцов ЖК и общедомового имущества;</a:t>
          </a:r>
          <a:endParaRPr lang="ru-RU" dirty="0">
            <a:solidFill>
              <a:schemeClr val="accent1">
                <a:lumMod val="50000"/>
              </a:schemeClr>
            </a:solidFill>
          </a:endParaRPr>
        </a:p>
      </dgm:t>
    </dgm:pt>
    <dgm:pt modelId="{2B2A8775-052D-45B5-8955-954020C052C6}" type="parTrans" cxnId="{E4BB756E-6263-42CC-89A6-4C66BED9F1C7}">
      <dgm:prSet/>
      <dgm:spPr/>
      <dgm:t>
        <a:bodyPr/>
        <a:lstStyle/>
        <a:p>
          <a:endParaRPr lang="ru-RU"/>
        </a:p>
      </dgm:t>
    </dgm:pt>
    <dgm:pt modelId="{9CBC6ABC-1388-47EE-9825-BA2FB3792D73}" type="sibTrans" cxnId="{E4BB756E-6263-42CC-89A6-4C66BED9F1C7}">
      <dgm:prSet/>
      <dgm:spPr/>
      <dgm:t>
        <a:bodyPr/>
        <a:lstStyle/>
        <a:p>
          <a:endParaRPr lang="ru-RU"/>
        </a:p>
      </dgm:t>
    </dgm:pt>
    <dgm:pt modelId="{771C3AA4-4221-4466-96A7-DE5FC36EA46B}">
      <dgm:prSet/>
      <dgm:spPr/>
      <dgm:t>
        <a:bodyPr/>
        <a:lstStyle/>
        <a:p>
          <a:r>
            <a:rPr lang="fi-FI" dirty="0">
              <a:solidFill>
                <a:schemeClr val="accent1">
                  <a:lumMod val="50000"/>
                </a:schemeClr>
              </a:solidFill>
            </a:rPr>
            <a:t>выявление признаков подготавливаемых преступлений в отношении физических лиц и общедомового имущества, предупреждение о возможных угрозах;</a:t>
          </a:r>
          <a:endParaRPr lang="ru-RU" dirty="0">
            <a:solidFill>
              <a:schemeClr val="accent1">
                <a:lumMod val="50000"/>
              </a:schemeClr>
            </a:solidFill>
          </a:endParaRPr>
        </a:p>
      </dgm:t>
    </dgm:pt>
    <dgm:pt modelId="{27F16EA0-700D-4A1B-A081-21F88A39CCB9}" type="parTrans" cxnId="{AA59805F-3EE4-4C4E-816A-95A5B939E0E5}">
      <dgm:prSet/>
      <dgm:spPr/>
      <dgm:t>
        <a:bodyPr/>
        <a:lstStyle/>
        <a:p>
          <a:endParaRPr lang="ru-RU"/>
        </a:p>
      </dgm:t>
    </dgm:pt>
    <dgm:pt modelId="{09AEA9DD-AE6D-43FB-AA35-9167BB3B6AEC}" type="sibTrans" cxnId="{AA59805F-3EE4-4C4E-816A-95A5B939E0E5}">
      <dgm:prSet/>
      <dgm:spPr/>
      <dgm:t>
        <a:bodyPr/>
        <a:lstStyle/>
        <a:p>
          <a:endParaRPr lang="ru-RU"/>
        </a:p>
      </dgm:t>
    </dgm:pt>
    <dgm:pt modelId="{E6EEC986-9DFC-4F6A-B41F-B8921AD702AC}">
      <dgm:prSet/>
      <dgm:spPr/>
      <dgm:t>
        <a:bodyPr/>
        <a:lstStyle/>
        <a:p>
          <a:r>
            <a:rPr lang="fi-FI" dirty="0">
              <a:solidFill>
                <a:schemeClr val="accent1">
                  <a:lumMod val="50000"/>
                </a:schemeClr>
              </a:solidFill>
            </a:rPr>
            <a:t>пресечение попыток несанкционированного проникновения в ЖК посторонних лиц(с учётом спецификации каждого жилого комплекса);</a:t>
          </a:r>
          <a:endParaRPr lang="ru-RU" dirty="0">
            <a:solidFill>
              <a:schemeClr val="accent1">
                <a:lumMod val="50000"/>
              </a:schemeClr>
            </a:solidFill>
          </a:endParaRPr>
        </a:p>
      </dgm:t>
    </dgm:pt>
    <dgm:pt modelId="{A63FA4D2-9070-404E-BC27-87F8C2F54ADD}" type="parTrans" cxnId="{0394330C-B745-43E4-954F-B84A833FA244}">
      <dgm:prSet/>
      <dgm:spPr/>
      <dgm:t>
        <a:bodyPr/>
        <a:lstStyle/>
        <a:p>
          <a:endParaRPr lang="ru-RU"/>
        </a:p>
      </dgm:t>
    </dgm:pt>
    <dgm:pt modelId="{AC46CA3C-5315-4B61-A3D7-55D61D4D7B87}" type="sibTrans" cxnId="{0394330C-B745-43E4-954F-B84A833FA244}">
      <dgm:prSet/>
      <dgm:spPr/>
      <dgm:t>
        <a:bodyPr/>
        <a:lstStyle/>
        <a:p>
          <a:endParaRPr lang="ru-RU"/>
        </a:p>
      </dgm:t>
    </dgm:pt>
    <dgm:pt modelId="{52EAC55E-426E-4817-B780-4277DB9D4BAE}">
      <dgm:prSet/>
      <dgm:spPr/>
      <dgm:t>
        <a:bodyPr/>
        <a:lstStyle/>
        <a:p>
          <a:r>
            <a:rPr lang="fi-FI" dirty="0">
              <a:solidFill>
                <a:schemeClr val="accent1">
                  <a:lumMod val="50000"/>
                </a:schemeClr>
              </a:solidFill>
            </a:rPr>
            <a:t>пресечение административных правонарушений на территории ЖК, в том числе распития спиртных напитков;</a:t>
          </a:r>
          <a:endParaRPr lang="ru-RU" dirty="0">
            <a:solidFill>
              <a:schemeClr val="accent1">
                <a:lumMod val="50000"/>
              </a:schemeClr>
            </a:solidFill>
          </a:endParaRPr>
        </a:p>
      </dgm:t>
    </dgm:pt>
    <dgm:pt modelId="{4693FA55-C4D6-4CBE-88F3-02F586B5A6C3}" type="parTrans" cxnId="{8A511AC3-C544-4FF5-8F28-8E4C6ADBE6D1}">
      <dgm:prSet/>
      <dgm:spPr/>
      <dgm:t>
        <a:bodyPr/>
        <a:lstStyle/>
        <a:p>
          <a:endParaRPr lang="ru-RU"/>
        </a:p>
      </dgm:t>
    </dgm:pt>
    <dgm:pt modelId="{9C0C600F-EB03-4BA9-B991-9BFF11F4C55D}" type="sibTrans" cxnId="{8A511AC3-C544-4FF5-8F28-8E4C6ADBE6D1}">
      <dgm:prSet/>
      <dgm:spPr/>
      <dgm:t>
        <a:bodyPr/>
        <a:lstStyle/>
        <a:p>
          <a:endParaRPr lang="ru-RU"/>
        </a:p>
      </dgm:t>
    </dgm:pt>
    <dgm:pt modelId="{D9B17D7F-E9BC-4AD1-A88A-7A360A227A17}">
      <dgm:prSet/>
      <dgm:spPr/>
      <dgm:t>
        <a:bodyPr/>
        <a:lstStyle/>
        <a:p>
          <a:r>
            <a:rPr lang="fi-FI" dirty="0">
              <a:solidFill>
                <a:schemeClr val="accent1">
                  <a:lumMod val="50000"/>
                </a:schemeClr>
              </a:solidFill>
            </a:rPr>
            <a:t>незамедлительное реагирование на обращения жителей, в пределах своей компетенции, при необходимости - оказание помощи, а также вызов представителей полицейских органов, скорой помощи, МЧС и т.д.;</a:t>
          </a:r>
          <a:endParaRPr lang="ru-RU" dirty="0">
            <a:solidFill>
              <a:schemeClr val="accent1">
                <a:lumMod val="50000"/>
              </a:schemeClr>
            </a:solidFill>
          </a:endParaRPr>
        </a:p>
      </dgm:t>
    </dgm:pt>
    <dgm:pt modelId="{306C1163-57EE-44F8-B6EF-093B7BA251A2}" type="parTrans" cxnId="{355A5A9D-D0E0-4CF3-B098-93158E8C3E7D}">
      <dgm:prSet/>
      <dgm:spPr/>
      <dgm:t>
        <a:bodyPr/>
        <a:lstStyle/>
        <a:p>
          <a:endParaRPr lang="ru-RU"/>
        </a:p>
      </dgm:t>
    </dgm:pt>
    <dgm:pt modelId="{C0F2C9B8-FDCE-4413-9952-C507E6126959}" type="sibTrans" cxnId="{355A5A9D-D0E0-4CF3-B098-93158E8C3E7D}">
      <dgm:prSet/>
      <dgm:spPr/>
      <dgm:t>
        <a:bodyPr/>
        <a:lstStyle/>
        <a:p>
          <a:endParaRPr lang="ru-RU"/>
        </a:p>
      </dgm:t>
    </dgm:pt>
    <dgm:pt modelId="{FC4AA629-3F19-4AE6-AE9B-6902E60896A5}">
      <dgm:prSet/>
      <dgm:spPr/>
      <dgm:t>
        <a:bodyPr/>
        <a:lstStyle/>
        <a:p>
          <a:r>
            <a:rPr lang="fi-FI" dirty="0">
              <a:solidFill>
                <a:schemeClr val="accent1">
                  <a:lumMod val="50000"/>
                </a:schemeClr>
              </a:solidFill>
            </a:rPr>
            <a:t>круглосуточное патрулирование территории ЖК, в том числе мест общего пользования;</a:t>
          </a:r>
          <a:br>
            <a:rPr lang="fi-FI" dirty="0">
              <a:solidFill>
                <a:schemeClr val="accent1">
                  <a:lumMod val="50000"/>
                </a:schemeClr>
              </a:solidFill>
            </a:rPr>
          </a:br>
          <a:r>
            <a:rPr lang="fi-FI" dirty="0">
              <a:solidFill>
                <a:schemeClr val="accent1">
                  <a:lumMod val="50000"/>
                </a:schemeClr>
              </a:solidFill>
            </a:rPr>
            <a:t>осуществление круглосуточного видеонаблюдения за охраняемым объектом;</a:t>
          </a:r>
          <a:endParaRPr lang="ru-RU" dirty="0">
            <a:solidFill>
              <a:schemeClr val="accent1">
                <a:lumMod val="50000"/>
              </a:schemeClr>
            </a:solidFill>
          </a:endParaRPr>
        </a:p>
      </dgm:t>
    </dgm:pt>
    <dgm:pt modelId="{4852C525-434F-4C11-BF1D-81D701EF5EBB}" type="parTrans" cxnId="{ECD632AF-5E9E-4757-9407-D0A64A16114E}">
      <dgm:prSet/>
      <dgm:spPr/>
      <dgm:t>
        <a:bodyPr/>
        <a:lstStyle/>
        <a:p>
          <a:endParaRPr lang="ru-RU"/>
        </a:p>
      </dgm:t>
    </dgm:pt>
    <dgm:pt modelId="{0EDFA764-6947-4AC6-AC4C-8E869CC3C478}" type="sibTrans" cxnId="{ECD632AF-5E9E-4757-9407-D0A64A16114E}">
      <dgm:prSet/>
      <dgm:spPr/>
      <dgm:t>
        <a:bodyPr/>
        <a:lstStyle/>
        <a:p>
          <a:endParaRPr lang="ru-RU"/>
        </a:p>
      </dgm:t>
    </dgm:pt>
    <dgm:pt modelId="{9BC076A1-656C-43DB-AC76-52AD7FEBA603}">
      <dgm:prSet/>
      <dgm:spPr/>
      <dgm:t>
        <a:bodyPr/>
        <a:lstStyle/>
        <a:p>
          <a:r>
            <a:rPr lang="fi-FI" dirty="0">
              <a:solidFill>
                <a:schemeClr val="accent1">
                  <a:lumMod val="50000"/>
                </a:schemeClr>
              </a:solidFill>
            </a:rPr>
            <a:t>контроль за парковкой автотранспорта на территории ЖК;</a:t>
          </a:r>
          <a:endParaRPr lang="ru-RU" dirty="0">
            <a:solidFill>
              <a:schemeClr val="accent1">
                <a:lumMod val="50000"/>
              </a:schemeClr>
            </a:solidFill>
          </a:endParaRPr>
        </a:p>
      </dgm:t>
    </dgm:pt>
    <dgm:pt modelId="{A2162DB6-9DF5-4E19-BC4E-E7B8556FD8DE}" type="parTrans" cxnId="{46ADF9A2-E76A-4AD1-A7BF-6527FCD860B0}">
      <dgm:prSet/>
      <dgm:spPr/>
      <dgm:t>
        <a:bodyPr/>
        <a:lstStyle/>
        <a:p>
          <a:endParaRPr lang="ru-RU"/>
        </a:p>
      </dgm:t>
    </dgm:pt>
    <dgm:pt modelId="{A0B1546D-CA4A-4A87-B1D4-ADB5077F2545}" type="sibTrans" cxnId="{46ADF9A2-E76A-4AD1-A7BF-6527FCD860B0}">
      <dgm:prSet/>
      <dgm:spPr/>
      <dgm:t>
        <a:bodyPr/>
        <a:lstStyle/>
        <a:p>
          <a:endParaRPr lang="ru-RU"/>
        </a:p>
      </dgm:t>
    </dgm:pt>
    <dgm:pt modelId="{2003F57E-4050-4452-9617-B56B469179E3}">
      <dgm:prSet/>
      <dgm:spPr/>
      <dgm:t>
        <a:bodyPr/>
        <a:lstStyle/>
        <a:p>
          <a:r>
            <a:rPr lang="fi-FI" dirty="0">
              <a:solidFill>
                <a:schemeClr val="accent1">
                  <a:lumMod val="50000"/>
                </a:schemeClr>
              </a:solidFill>
            </a:rPr>
            <a:t>взаимодействие с территориальными органами полиции и ГИБДД.</a:t>
          </a:r>
          <a:br>
            <a:rPr lang="fi-FI" dirty="0"/>
          </a:br>
          <a:endParaRPr lang="ru-RU" dirty="0"/>
        </a:p>
      </dgm:t>
    </dgm:pt>
    <dgm:pt modelId="{D0B147C6-A697-494D-9130-8F4264695B30}" type="parTrans" cxnId="{EF04C391-F10E-4189-B99D-6D023B0ECB6B}">
      <dgm:prSet/>
      <dgm:spPr/>
      <dgm:t>
        <a:bodyPr/>
        <a:lstStyle/>
        <a:p>
          <a:endParaRPr lang="ru-RU"/>
        </a:p>
      </dgm:t>
    </dgm:pt>
    <dgm:pt modelId="{8434CBD5-B411-4C36-8977-8ADF357212FF}" type="sibTrans" cxnId="{EF04C391-F10E-4189-B99D-6D023B0ECB6B}">
      <dgm:prSet/>
      <dgm:spPr/>
      <dgm:t>
        <a:bodyPr/>
        <a:lstStyle/>
        <a:p>
          <a:endParaRPr lang="ru-RU"/>
        </a:p>
      </dgm:t>
    </dgm:pt>
    <dgm:pt modelId="{259B2C1A-10D6-4246-AC55-ABA23D4A2F4A}" type="pres">
      <dgm:prSet presAssocID="{057064D8-6218-4EF7-8033-28EA28676204}" presName="linear" presStyleCnt="0">
        <dgm:presLayoutVars>
          <dgm:animLvl val="lvl"/>
          <dgm:resizeHandles val="exact"/>
        </dgm:presLayoutVars>
      </dgm:prSet>
      <dgm:spPr/>
    </dgm:pt>
    <dgm:pt modelId="{E39DB695-B173-4CA2-BE2C-8E137F4C66DA}" type="pres">
      <dgm:prSet presAssocID="{931E727A-57D6-439B-A298-D91D01FE2AC3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30CCB2CB-4ADC-41CE-B50F-F5A81C6FE76F}" type="pres">
      <dgm:prSet presAssocID="{931E727A-57D6-439B-A298-D91D01FE2AC3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0394330C-B745-43E4-954F-B84A833FA244}" srcId="{931E727A-57D6-439B-A298-D91D01FE2AC3}" destId="{E6EEC986-9DFC-4F6A-B41F-B8921AD702AC}" srcOrd="2" destOrd="0" parTransId="{A63FA4D2-9070-404E-BC27-87F8C2F54ADD}" sibTransId="{AC46CA3C-5315-4B61-A3D7-55D61D4D7B87}"/>
    <dgm:cxn modelId="{020CE63A-2131-4E38-8310-56932DC53306}" type="presOf" srcId="{D9B17D7F-E9BC-4AD1-A88A-7A360A227A17}" destId="{30CCB2CB-4ADC-41CE-B50F-F5A81C6FE76F}" srcOrd="0" destOrd="4" presId="urn:microsoft.com/office/officeart/2005/8/layout/vList2"/>
    <dgm:cxn modelId="{AA59805F-3EE4-4C4E-816A-95A5B939E0E5}" srcId="{931E727A-57D6-439B-A298-D91D01FE2AC3}" destId="{771C3AA4-4221-4466-96A7-DE5FC36EA46B}" srcOrd="1" destOrd="0" parTransId="{27F16EA0-700D-4A1B-A081-21F88A39CCB9}" sibTransId="{09AEA9DD-AE6D-43FB-AA35-9167BB3B6AEC}"/>
    <dgm:cxn modelId="{E4BB756E-6263-42CC-89A6-4C66BED9F1C7}" srcId="{931E727A-57D6-439B-A298-D91D01FE2AC3}" destId="{265CEE43-EF1A-42B9-92C6-B3CF052ADB70}" srcOrd="0" destOrd="0" parTransId="{2B2A8775-052D-45B5-8955-954020C052C6}" sibTransId="{9CBC6ABC-1388-47EE-9825-BA2FB3792D73}"/>
    <dgm:cxn modelId="{5FE0E84F-3200-4502-9C29-129674B82628}" type="presOf" srcId="{931E727A-57D6-439B-A298-D91D01FE2AC3}" destId="{E39DB695-B173-4CA2-BE2C-8E137F4C66DA}" srcOrd="0" destOrd="0" presId="urn:microsoft.com/office/officeart/2005/8/layout/vList2"/>
    <dgm:cxn modelId="{185F0C53-4C92-459B-B382-EE7F5DA4A84A}" srcId="{057064D8-6218-4EF7-8033-28EA28676204}" destId="{931E727A-57D6-439B-A298-D91D01FE2AC3}" srcOrd="0" destOrd="0" parTransId="{B304C9C4-9C08-45E6-8E9B-5FFBC097CAC6}" sibTransId="{D322A84D-9665-46C2-9528-6E5321A2D527}"/>
    <dgm:cxn modelId="{40C1E653-3A3A-4FAC-A4E0-A441CBD2D932}" type="presOf" srcId="{2003F57E-4050-4452-9617-B56B469179E3}" destId="{30CCB2CB-4ADC-41CE-B50F-F5A81C6FE76F}" srcOrd="0" destOrd="7" presId="urn:microsoft.com/office/officeart/2005/8/layout/vList2"/>
    <dgm:cxn modelId="{EF04C391-F10E-4189-B99D-6D023B0ECB6B}" srcId="{931E727A-57D6-439B-A298-D91D01FE2AC3}" destId="{2003F57E-4050-4452-9617-B56B469179E3}" srcOrd="7" destOrd="0" parTransId="{D0B147C6-A697-494D-9130-8F4264695B30}" sibTransId="{8434CBD5-B411-4C36-8977-8ADF357212FF}"/>
    <dgm:cxn modelId="{355A5A9D-D0E0-4CF3-B098-93158E8C3E7D}" srcId="{931E727A-57D6-439B-A298-D91D01FE2AC3}" destId="{D9B17D7F-E9BC-4AD1-A88A-7A360A227A17}" srcOrd="4" destOrd="0" parTransId="{306C1163-57EE-44F8-B6EF-093B7BA251A2}" sibTransId="{C0F2C9B8-FDCE-4413-9952-C507E6126959}"/>
    <dgm:cxn modelId="{46ADF9A2-E76A-4AD1-A7BF-6527FCD860B0}" srcId="{931E727A-57D6-439B-A298-D91D01FE2AC3}" destId="{9BC076A1-656C-43DB-AC76-52AD7FEBA603}" srcOrd="6" destOrd="0" parTransId="{A2162DB6-9DF5-4E19-BC4E-E7B8556FD8DE}" sibTransId="{A0B1546D-CA4A-4A87-B1D4-ADB5077F2545}"/>
    <dgm:cxn modelId="{68B779A8-418C-4810-B7C4-2EF808213301}" type="presOf" srcId="{52EAC55E-426E-4817-B780-4277DB9D4BAE}" destId="{30CCB2CB-4ADC-41CE-B50F-F5A81C6FE76F}" srcOrd="0" destOrd="3" presId="urn:microsoft.com/office/officeart/2005/8/layout/vList2"/>
    <dgm:cxn modelId="{ECD632AF-5E9E-4757-9407-D0A64A16114E}" srcId="{931E727A-57D6-439B-A298-D91D01FE2AC3}" destId="{FC4AA629-3F19-4AE6-AE9B-6902E60896A5}" srcOrd="5" destOrd="0" parTransId="{4852C525-434F-4C11-BF1D-81D701EF5EBB}" sibTransId="{0EDFA764-6947-4AC6-AC4C-8E869CC3C478}"/>
    <dgm:cxn modelId="{A1EB80B4-ED51-4EC4-A18F-75695F3DDA61}" type="presOf" srcId="{E6EEC986-9DFC-4F6A-B41F-B8921AD702AC}" destId="{30CCB2CB-4ADC-41CE-B50F-F5A81C6FE76F}" srcOrd="0" destOrd="2" presId="urn:microsoft.com/office/officeart/2005/8/layout/vList2"/>
    <dgm:cxn modelId="{8A511AC3-C544-4FF5-8F28-8E4C6ADBE6D1}" srcId="{931E727A-57D6-439B-A298-D91D01FE2AC3}" destId="{52EAC55E-426E-4817-B780-4277DB9D4BAE}" srcOrd="3" destOrd="0" parTransId="{4693FA55-C4D6-4CBE-88F3-02F586B5A6C3}" sibTransId="{9C0C600F-EB03-4BA9-B991-9BFF11F4C55D}"/>
    <dgm:cxn modelId="{660EEFD2-8A08-4582-941D-1A2AEF7F1D27}" type="presOf" srcId="{265CEE43-EF1A-42B9-92C6-B3CF052ADB70}" destId="{30CCB2CB-4ADC-41CE-B50F-F5A81C6FE76F}" srcOrd="0" destOrd="0" presId="urn:microsoft.com/office/officeart/2005/8/layout/vList2"/>
    <dgm:cxn modelId="{311261DC-306F-4A00-A85F-40CC601F2B39}" type="presOf" srcId="{9BC076A1-656C-43DB-AC76-52AD7FEBA603}" destId="{30CCB2CB-4ADC-41CE-B50F-F5A81C6FE76F}" srcOrd="0" destOrd="6" presId="urn:microsoft.com/office/officeart/2005/8/layout/vList2"/>
    <dgm:cxn modelId="{A68B0FE7-B116-47FB-9B4B-6ABA5444B601}" type="presOf" srcId="{057064D8-6218-4EF7-8033-28EA28676204}" destId="{259B2C1A-10D6-4246-AC55-ABA23D4A2F4A}" srcOrd="0" destOrd="0" presId="urn:microsoft.com/office/officeart/2005/8/layout/vList2"/>
    <dgm:cxn modelId="{D418F6E9-2074-408A-BBEB-9E60DDEB860A}" type="presOf" srcId="{771C3AA4-4221-4466-96A7-DE5FC36EA46B}" destId="{30CCB2CB-4ADC-41CE-B50F-F5A81C6FE76F}" srcOrd="0" destOrd="1" presId="urn:microsoft.com/office/officeart/2005/8/layout/vList2"/>
    <dgm:cxn modelId="{C54B44F0-7741-4C3D-8274-243517B3A876}" type="presOf" srcId="{FC4AA629-3F19-4AE6-AE9B-6902E60896A5}" destId="{30CCB2CB-4ADC-41CE-B50F-F5A81C6FE76F}" srcOrd="0" destOrd="5" presId="urn:microsoft.com/office/officeart/2005/8/layout/vList2"/>
    <dgm:cxn modelId="{A6E04647-9FBA-4F9A-A3C1-FA561894EB53}" type="presParOf" srcId="{259B2C1A-10D6-4246-AC55-ABA23D4A2F4A}" destId="{E39DB695-B173-4CA2-BE2C-8E137F4C66DA}" srcOrd="0" destOrd="0" presId="urn:microsoft.com/office/officeart/2005/8/layout/vList2"/>
    <dgm:cxn modelId="{7456205D-9271-4B97-8E2A-AE0AE222A2D3}" type="presParOf" srcId="{259B2C1A-10D6-4246-AC55-ABA23D4A2F4A}" destId="{30CCB2CB-4ADC-41CE-B50F-F5A81C6FE76F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5252D4AF-748E-46DB-8558-36CD31373A63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18F0DFA-56C7-4E5B-8635-27F0E1EFA404}">
      <dgm:prSet custT="1"/>
      <dgm:spPr/>
      <dgm:t>
        <a:bodyPr/>
        <a:lstStyle/>
        <a:p>
          <a:pPr algn="l"/>
          <a:r>
            <a:rPr lang="ru-RU" sz="2400" b="1" dirty="0"/>
            <a:t>Отличия «городских тарифов» от тарифов, предлагаемых ЮИТ Сервис:</a:t>
          </a:r>
          <a:endParaRPr lang="ru-RU" sz="2400" dirty="0"/>
        </a:p>
      </dgm:t>
    </dgm:pt>
    <dgm:pt modelId="{FAE43FB3-ED16-4FBA-AFEE-A6FA60F144FF}" type="parTrans" cxnId="{389F7F18-F2E1-4A43-A64E-8E2DAB19C201}">
      <dgm:prSet/>
      <dgm:spPr/>
      <dgm:t>
        <a:bodyPr/>
        <a:lstStyle/>
        <a:p>
          <a:endParaRPr lang="ru-RU"/>
        </a:p>
      </dgm:t>
    </dgm:pt>
    <dgm:pt modelId="{EAE4A1D9-A75E-4FB8-8F9F-92387735D480}" type="sibTrans" cxnId="{389F7F18-F2E1-4A43-A64E-8E2DAB19C201}">
      <dgm:prSet/>
      <dgm:spPr/>
      <dgm:t>
        <a:bodyPr/>
        <a:lstStyle/>
        <a:p>
          <a:endParaRPr lang="ru-RU"/>
        </a:p>
      </dgm:t>
    </dgm:pt>
    <dgm:pt modelId="{B643C2A6-4B69-47C6-9CA0-3160C70B0EE6}">
      <dgm:prSet custT="1"/>
      <dgm:spPr/>
      <dgm:t>
        <a:bodyPr/>
        <a:lstStyle/>
        <a:p>
          <a:r>
            <a:rPr lang="ru-RU" sz="2000" dirty="0">
              <a:solidFill>
                <a:schemeClr val="accent1">
                  <a:lumMod val="50000"/>
                </a:schemeClr>
              </a:solidFill>
            </a:rPr>
            <a:t>Городские тарифы не включают в себя: охрану; обслуживание СКУД; обслуживание систем видеонаблюдения, сложного инженерного оборудования, такого как вентиляционные установки, ИТП с </a:t>
          </a:r>
          <a:r>
            <a:rPr lang="ru-RU" sz="2000" dirty="0" err="1">
              <a:solidFill>
                <a:schemeClr val="accent1">
                  <a:lumMod val="50000"/>
                </a:schemeClr>
              </a:solidFill>
            </a:rPr>
            <a:t>погодозависимой</a:t>
          </a:r>
          <a:r>
            <a:rPr lang="ru-RU" sz="2000" dirty="0">
              <a:solidFill>
                <a:schemeClr val="accent1">
                  <a:lumMod val="50000"/>
                </a:schemeClr>
              </a:solidFill>
            </a:rPr>
            <a:t> автоматикой, диспетчеризации насосов и многого другого.</a:t>
          </a:r>
        </a:p>
      </dgm:t>
    </dgm:pt>
    <dgm:pt modelId="{16D64F6E-FC79-4118-A9C1-E25294E9C5F4}" type="parTrans" cxnId="{CAA89B8E-8661-450F-B144-5DFDF1449B7B}">
      <dgm:prSet/>
      <dgm:spPr/>
      <dgm:t>
        <a:bodyPr/>
        <a:lstStyle/>
        <a:p>
          <a:endParaRPr lang="ru-RU"/>
        </a:p>
      </dgm:t>
    </dgm:pt>
    <dgm:pt modelId="{11583032-FBAA-467C-B15B-8C35AF8539F2}" type="sibTrans" cxnId="{CAA89B8E-8661-450F-B144-5DFDF1449B7B}">
      <dgm:prSet/>
      <dgm:spPr/>
      <dgm:t>
        <a:bodyPr/>
        <a:lstStyle/>
        <a:p>
          <a:endParaRPr lang="ru-RU"/>
        </a:p>
      </dgm:t>
    </dgm:pt>
    <dgm:pt modelId="{C2D96443-BB89-482B-9853-00BC7A901E57}">
      <dgm:prSet custT="1"/>
      <dgm:spPr/>
      <dgm:t>
        <a:bodyPr/>
        <a:lstStyle/>
        <a:p>
          <a:r>
            <a:rPr lang="ru-RU" sz="2000" dirty="0">
              <a:solidFill>
                <a:schemeClr val="accent1">
                  <a:lumMod val="50000"/>
                </a:schemeClr>
              </a:solidFill>
            </a:rPr>
            <a:t>Городские тарифы рассчитаны исходя из затрат на обслуживание дешевого оборудования и домов старого фонда, где меньше площади МОП, хуже отделка (или ее фактически нет). Многие услуги предоставляются номинально. Например,  влажная уборка МОП по городским тарифам предусмотрена 1 раз в месяц, подметание 1 раз в 5 дней.</a:t>
          </a:r>
        </a:p>
      </dgm:t>
    </dgm:pt>
    <dgm:pt modelId="{16C9F437-1336-4149-A42C-13DD907BD88A}" type="parTrans" cxnId="{8EB2D554-4868-42A5-8748-BB79F8ABBFAD}">
      <dgm:prSet/>
      <dgm:spPr/>
      <dgm:t>
        <a:bodyPr/>
        <a:lstStyle/>
        <a:p>
          <a:endParaRPr lang="ru-RU"/>
        </a:p>
      </dgm:t>
    </dgm:pt>
    <dgm:pt modelId="{6C6F38A4-1B74-4420-AC42-3C5579504DE3}" type="sibTrans" cxnId="{8EB2D554-4868-42A5-8748-BB79F8ABBFAD}">
      <dgm:prSet/>
      <dgm:spPr/>
      <dgm:t>
        <a:bodyPr/>
        <a:lstStyle/>
        <a:p>
          <a:endParaRPr lang="ru-RU"/>
        </a:p>
      </dgm:t>
    </dgm:pt>
    <dgm:pt modelId="{C4C0D54B-6CEA-443D-8723-3862B7D57FCC}">
      <dgm:prSet custT="1"/>
      <dgm:spPr/>
      <dgm:t>
        <a:bodyPr/>
        <a:lstStyle/>
        <a:p>
          <a:r>
            <a:rPr lang="ru-RU" sz="2000" dirty="0">
              <a:solidFill>
                <a:schemeClr val="accent1">
                  <a:lumMod val="50000"/>
                </a:schemeClr>
              </a:solidFill>
            </a:rPr>
            <a:t>За счет объема оказываемых услуг управляющая компания может по некоторым статьям предлагать тарифы, которые ниже или несущественно выше, чем городские.</a:t>
          </a:r>
        </a:p>
      </dgm:t>
    </dgm:pt>
    <dgm:pt modelId="{DF82520F-829F-4663-B207-635FCCD17C3A}" type="parTrans" cxnId="{5D053D18-336A-4E4B-BA61-C7A1417580BD}">
      <dgm:prSet/>
      <dgm:spPr/>
      <dgm:t>
        <a:bodyPr/>
        <a:lstStyle/>
        <a:p>
          <a:endParaRPr lang="ru-RU"/>
        </a:p>
      </dgm:t>
    </dgm:pt>
    <dgm:pt modelId="{46677E22-F95C-4A70-A1D0-5E1814918C4F}" type="sibTrans" cxnId="{5D053D18-336A-4E4B-BA61-C7A1417580BD}">
      <dgm:prSet/>
      <dgm:spPr/>
      <dgm:t>
        <a:bodyPr/>
        <a:lstStyle/>
        <a:p>
          <a:endParaRPr lang="ru-RU"/>
        </a:p>
      </dgm:t>
    </dgm:pt>
    <dgm:pt modelId="{F6A8759F-53B8-4723-AFC2-68891574B226}" type="pres">
      <dgm:prSet presAssocID="{5252D4AF-748E-46DB-8558-36CD31373A63}" presName="Name0" presStyleCnt="0">
        <dgm:presLayoutVars>
          <dgm:dir/>
          <dgm:animLvl val="lvl"/>
          <dgm:resizeHandles val="exact"/>
        </dgm:presLayoutVars>
      </dgm:prSet>
      <dgm:spPr/>
    </dgm:pt>
    <dgm:pt modelId="{BB4E1118-3FA4-4188-9B98-970842586B93}" type="pres">
      <dgm:prSet presAssocID="{118F0DFA-56C7-4E5B-8635-27F0E1EFA404}" presName="composite" presStyleCnt="0"/>
      <dgm:spPr/>
    </dgm:pt>
    <dgm:pt modelId="{0294758F-873C-4B9D-87C2-D5AA941660EF}" type="pres">
      <dgm:prSet presAssocID="{118F0DFA-56C7-4E5B-8635-27F0E1EFA404}" presName="parTx" presStyleLbl="alignNode1" presStyleIdx="0" presStyleCnt="1">
        <dgm:presLayoutVars>
          <dgm:chMax val="0"/>
          <dgm:chPref val="0"/>
          <dgm:bulletEnabled val="1"/>
        </dgm:presLayoutVars>
      </dgm:prSet>
      <dgm:spPr/>
    </dgm:pt>
    <dgm:pt modelId="{1C39501B-0EA5-4D99-9580-C588559053A6}" type="pres">
      <dgm:prSet presAssocID="{118F0DFA-56C7-4E5B-8635-27F0E1EFA404}" presName="desTx" presStyleLbl="alignAccFollowNode1" presStyleIdx="0" presStyleCnt="1">
        <dgm:presLayoutVars>
          <dgm:bulletEnabled val="1"/>
        </dgm:presLayoutVars>
      </dgm:prSet>
      <dgm:spPr/>
    </dgm:pt>
  </dgm:ptLst>
  <dgm:cxnLst>
    <dgm:cxn modelId="{BD0E0906-2E11-4DB1-94DA-1BE7EB9937E4}" type="presOf" srcId="{C2D96443-BB89-482B-9853-00BC7A901E57}" destId="{1C39501B-0EA5-4D99-9580-C588559053A6}" srcOrd="0" destOrd="1" presId="urn:microsoft.com/office/officeart/2005/8/layout/hList1"/>
    <dgm:cxn modelId="{33BF2111-FCE0-43F5-BC9B-C9E9FF5C17C0}" type="presOf" srcId="{118F0DFA-56C7-4E5B-8635-27F0E1EFA404}" destId="{0294758F-873C-4B9D-87C2-D5AA941660EF}" srcOrd="0" destOrd="0" presId="urn:microsoft.com/office/officeart/2005/8/layout/hList1"/>
    <dgm:cxn modelId="{5D053D18-336A-4E4B-BA61-C7A1417580BD}" srcId="{118F0DFA-56C7-4E5B-8635-27F0E1EFA404}" destId="{C4C0D54B-6CEA-443D-8723-3862B7D57FCC}" srcOrd="2" destOrd="0" parTransId="{DF82520F-829F-4663-B207-635FCCD17C3A}" sibTransId="{46677E22-F95C-4A70-A1D0-5E1814918C4F}"/>
    <dgm:cxn modelId="{389F7F18-F2E1-4A43-A64E-8E2DAB19C201}" srcId="{5252D4AF-748E-46DB-8558-36CD31373A63}" destId="{118F0DFA-56C7-4E5B-8635-27F0E1EFA404}" srcOrd="0" destOrd="0" parTransId="{FAE43FB3-ED16-4FBA-AFEE-A6FA60F144FF}" sibTransId="{EAE4A1D9-A75E-4FB8-8F9F-92387735D480}"/>
    <dgm:cxn modelId="{5261001B-D18E-4063-A283-60E748B15141}" type="presOf" srcId="{C4C0D54B-6CEA-443D-8723-3862B7D57FCC}" destId="{1C39501B-0EA5-4D99-9580-C588559053A6}" srcOrd="0" destOrd="2" presId="urn:microsoft.com/office/officeart/2005/8/layout/hList1"/>
    <dgm:cxn modelId="{A8968D60-47C5-437F-9DF3-C6F26AE87A2C}" type="presOf" srcId="{B643C2A6-4B69-47C6-9CA0-3160C70B0EE6}" destId="{1C39501B-0EA5-4D99-9580-C588559053A6}" srcOrd="0" destOrd="0" presId="urn:microsoft.com/office/officeart/2005/8/layout/hList1"/>
    <dgm:cxn modelId="{8EB2D554-4868-42A5-8748-BB79F8ABBFAD}" srcId="{118F0DFA-56C7-4E5B-8635-27F0E1EFA404}" destId="{C2D96443-BB89-482B-9853-00BC7A901E57}" srcOrd="1" destOrd="0" parTransId="{16C9F437-1336-4149-A42C-13DD907BD88A}" sibTransId="{6C6F38A4-1B74-4420-AC42-3C5579504DE3}"/>
    <dgm:cxn modelId="{CAA89B8E-8661-450F-B144-5DFDF1449B7B}" srcId="{118F0DFA-56C7-4E5B-8635-27F0E1EFA404}" destId="{B643C2A6-4B69-47C6-9CA0-3160C70B0EE6}" srcOrd="0" destOrd="0" parTransId="{16D64F6E-FC79-4118-A9C1-E25294E9C5F4}" sibTransId="{11583032-FBAA-467C-B15B-8C35AF8539F2}"/>
    <dgm:cxn modelId="{09FC46DF-60F8-4C0D-9B24-CC51AA81E29B}" type="presOf" srcId="{5252D4AF-748E-46DB-8558-36CD31373A63}" destId="{F6A8759F-53B8-4723-AFC2-68891574B226}" srcOrd="0" destOrd="0" presId="urn:microsoft.com/office/officeart/2005/8/layout/hList1"/>
    <dgm:cxn modelId="{255DA665-EA37-4C45-BDD8-3E459F89ACAB}" type="presParOf" srcId="{F6A8759F-53B8-4723-AFC2-68891574B226}" destId="{BB4E1118-3FA4-4188-9B98-970842586B93}" srcOrd="0" destOrd="0" presId="urn:microsoft.com/office/officeart/2005/8/layout/hList1"/>
    <dgm:cxn modelId="{53E0D73B-E214-4E4E-BCA0-6383671AB9D5}" type="presParOf" srcId="{BB4E1118-3FA4-4188-9B98-970842586B93}" destId="{0294758F-873C-4B9D-87C2-D5AA941660EF}" srcOrd="0" destOrd="0" presId="urn:microsoft.com/office/officeart/2005/8/layout/hList1"/>
    <dgm:cxn modelId="{FF9366B3-302A-4870-AB01-2CAADDF6AD2B}" type="presParOf" srcId="{BB4E1118-3FA4-4188-9B98-970842586B93}" destId="{1C39501B-0EA5-4D99-9580-C588559053A6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236E7AFF-177D-4474-844D-5158F9B29A4D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856A747-97C5-4888-8E07-1D16F10555AF}">
      <dgm:prSet/>
      <dgm:spPr/>
      <dgm:t>
        <a:bodyPr/>
        <a:lstStyle/>
        <a:p>
          <a:r>
            <a:rPr lang="ru-RU" b="1" u="none" dirty="0"/>
            <a:t>АППЗ (автоматизированная противопожарная защита)</a:t>
          </a:r>
          <a:endParaRPr lang="ru-RU" u="none" dirty="0"/>
        </a:p>
      </dgm:t>
    </dgm:pt>
    <dgm:pt modelId="{8E204646-3338-4352-A358-ACAC2A0C131E}" type="parTrans" cxnId="{8999CE25-5C46-47E9-8B50-AE6905A3B08A}">
      <dgm:prSet/>
      <dgm:spPr/>
      <dgm:t>
        <a:bodyPr/>
        <a:lstStyle/>
        <a:p>
          <a:endParaRPr lang="ru-RU"/>
        </a:p>
      </dgm:t>
    </dgm:pt>
    <dgm:pt modelId="{8C1E8759-D7EB-482B-9683-07ACAD3B5C7D}" type="sibTrans" cxnId="{8999CE25-5C46-47E9-8B50-AE6905A3B08A}">
      <dgm:prSet/>
      <dgm:spPr/>
      <dgm:t>
        <a:bodyPr/>
        <a:lstStyle/>
        <a:p>
          <a:endParaRPr lang="ru-RU"/>
        </a:p>
      </dgm:t>
    </dgm:pt>
    <dgm:pt modelId="{A5886E09-D752-4816-8313-22CC91F8CBDD}">
      <dgm:prSet/>
      <dgm:spPr/>
      <dgm:t>
        <a:bodyPr/>
        <a:lstStyle/>
        <a:p>
          <a:r>
            <a:rPr lang="ru-RU" dirty="0">
              <a:solidFill>
                <a:schemeClr val="accent1">
                  <a:lumMod val="50000"/>
                </a:schemeClr>
              </a:solidFill>
            </a:rPr>
            <a:t>Работы выполняемых в ходе технического обслуживания установки автоматической противопожарной защиты жилых домов</a:t>
          </a:r>
        </a:p>
      </dgm:t>
    </dgm:pt>
    <dgm:pt modelId="{0EE2B6DF-BBBD-4677-B8D7-E44CA90B6B70}" type="parTrans" cxnId="{218AEBAF-B505-4ACB-BBAC-A409F27DD91B}">
      <dgm:prSet/>
      <dgm:spPr/>
      <dgm:t>
        <a:bodyPr/>
        <a:lstStyle/>
        <a:p>
          <a:endParaRPr lang="ru-RU"/>
        </a:p>
      </dgm:t>
    </dgm:pt>
    <dgm:pt modelId="{E0D4FF5B-31E9-4946-AF41-80F2B566B6B2}" type="sibTrans" cxnId="{218AEBAF-B505-4ACB-BBAC-A409F27DD91B}">
      <dgm:prSet/>
      <dgm:spPr/>
      <dgm:t>
        <a:bodyPr/>
        <a:lstStyle/>
        <a:p>
          <a:endParaRPr lang="ru-RU"/>
        </a:p>
      </dgm:t>
    </dgm:pt>
    <dgm:pt modelId="{132DC666-F0BF-46F8-873E-A3FD7B4058CA}">
      <dgm:prSet/>
      <dgm:spPr/>
      <dgm:t>
        <a:bodyPr/>
        <a:lstStyle/>
        <a:p>
          <a:r>
            <a:rPr lang="ru-RU" dirty="0">
              <a:solidFill>
                <a:schemeClr val="accent1">
                  <a:lumMod val="50000"/>
                </a:schemeClr>
              </a:solidFill>
            </a:rPr>
            <a:t>Регистрация уровня настройки диапазона давлений </a:t>
          </a:r>
          <a:r>
            <a:rPr lang="ru-RU" dirty="0" err="1">
              <a:solidFill>
                <a:schemeClr val="accent1">
                  <a:lumMod val="50000"/>
                </a:schemeClr>
              </a:solidFill>
            </a:rPr>
            <a:t>электроконтактных</a:t>
          </a:r>
          <a:r>
            <a:rPr lang="ru-RU" dirty="0">
              <a:solidFill>
                <a:schemeClr val="accent1">
                  <a:lumMod val="50000"/>
                </a:schemeClr>
              </a:solidFill>
            </a:rPr>
            <a:t> манометров и сигнализаторов давления, а также значения расходов, на которые настроены сигнализаторы потока жидкости</a:t>
          </a:r>
        </a:p>
      </dgm:t>
    </dgm:pt>
    <dgm:pt modelId="{539FB206-42E5-4B05-AB59-81F0DD3D57D9}" type="parTrans" cxnId="{5B651238-98C3-4C15-B2EF-F5B31E000E53}">
      <dgm:prSet/>
      <dgm:spPr/>
      <dgm:t>
        <a:bodyPr/>
        <a:lstStyle/>
        <a:p>
          <a:endParaRPr lang="ru-RU"/>
        </a:p>
      </dgm:t>
    </dgm:pt>
    <dgm:pt modelId="{205B8EFC-AABB-4BDB-97BA-DE1707B91F1B}" type="sibTrans" cxnId="{5B651238-98C3-4C15-B2EF-F5B31E000E53}">
      <dgm:prSet/>
      <dgm:spPr/>
      <dgm:t>
        <a:bodyPr/>
        <a:lstStyle/>
        <a:p>
          <a:endParaRPr lang="ru-RU"/>
        </a:p>
      </dgm:t>
    </dgm:pt>
    <dgm:pt modelId="{227560F5-927E-4D4F-AA6E-D6ADB76DAC4A}">
      <dgm:prSet/>
      <dgm:spPr/>
      <dgm:t>
        <a:bodyPr/>
        <a:lstStyle/>
        <a:p>
          <a:r>
            <a:rPr lang="ru-RU">
              <a:solidFill>
                <a:schemeClr val="accent1">
                  <a:lumMod val="50000"/>
                </a:schemeClr>
              </a:solidFill>
            </a:rPr>
            <a:t>Проверка работоспособности АУП в автоматическом режиме без пуска воды через ороситель</a:t>
          </a:r>
        </a:p>
      </dgm:t>
    </dgm:pt>
    <dgm:pt modelId="{843CEABF-D51E-464C-AB75-C3EBCDE70940}" type="parTrans" cxnId="{CE20F6C2-01CB-442E-B189-8CD0134060F8}">
      <dgm:prSet/>
      <dgm:spPr/>
      <dgm:t>
        <a:bodyPr/>
        <a:lstStyle/>
        <a:p>
          <a:endParaRPr lang="ru-RU"/>
        </a:p>
      </dgm:t>
    </dgm:pt>
    <dgm:pt modelId="{100655A2-3E21-44E0-B3E7-2CB520646BCD}" type="sibTrans" cxnId="{CE20F6C2-01CB-442E-B189-8CD0134060F8}">
      <dgm:prSet/>
      <dgm:spPr/>
      <dgm:t>
        <a:bodyPr/>
        <a:lstStyle/>
        <a:p>
          <a:endParaRPr lang="ru-RU"/>
        </a:p>
      </dgm:t>
    </dgm:pt>
    <dgm:pt modelId="{E7764332-9532-4EB5-A3F4-137596103B8D}">
      <dgm:prSet/>
      <dgm:spPr/>
      <dgm:t>
        <a:bodyPr/>
        <a:lstStyle/>
        <a:p>
          <a:r>
            <a:rPr lang="ru-RU" dirty="0">
              <a:solidFill>
                <a:schemeClr val="accent1">
                  <a:lumMod val="50000"/>
                </a:schemeClr>
              </a:solidFill>
            </a:rPr>
            <a:t>Внешний осмотр оросителей при необходимости очистить их от пыли и грязи</a:t>
          </a:r>
        </a:p>
      </dgm:t>
    </dgm:pt>
    <dgm:pt modelId="{72455015-94C6-422A-AD5D-56FB87C98333}" type="parTrans" cxnId="{6366FC71-4DD5-4F1C-8AE3-E00D584B2DEB}">
      <dgm:prSet/>
      <dgm:spPr/>
      <dgm:t>
        <a:bodyPr/>
        <a:lstStyle/>
        <a:p>
          <a:endParaRPr lang="ru-RU"/>
        </a:p>
      </dgm:t>
    </dgm:pt>
    <dgm:pt modelId="{82477197-7B3D-462E-B9BC-BA2EFBD8CDA6}" type="sibTrans" cxnId="{6366FC71-4DD5-4F1C-8AE3-E00D584B2DEB}">
      <dgm:prSet/>
      <dgm:spPr/>
      <dgm:t>
        <a:bodyPr/>
        <a:lstStyle/>
        <a:p>
          <a:endParaRPr lang="ru-RU"/>
        </a:p>
      </dgm:t>
    </dgm:pt>
    <dgm:pt modelId="{CA9B09D3-D1D5-4435-B222-36E08AECBDA1}">
      <dgm:prSet/>
      <dgm:spPr/>
      <dgm:t>
        <a:bodyPr/>
        <a:lstStyle/>
        <a:p>
          <a:r>
            <a:rPr lang="ru-RU" dirty="0">
              <a:solidFill>
                <a:schemeClr val="accent1">
                  <a:lumMod val="50000"/>
                </a:schemeClr>
              </a:solidFill>
            </a:rPr>
            <a:t>Проведение ревизии запорных устройств (при необходимости демонтировать их с трубопровода) с разборкой и промывкой затвора, сборкой на место с замененных неисправных элементов. Проверка герметичности затвора запорных устройств</a:t>
          </a:r>
        </a:p>
      </dgm:t>
    </dgm:pt>
    <dgm:pt modelId="{E48D1B49-3488-4DB7-A035-AA47240B2BFB}" type="parTrans" cxnId="{4C7A70CF-2BDE-4AF3-9498-8DDEE464E0D1}">
      <dgm:prSet/>
      <dgm:spPr/>
      <dgm:t>
        <a:bodyPr/>
        <a:lstStyle/>
        <a:p>
          <a:endParaRPr lang="ru-RU"/>
        </a:p>
      </dgm:t>
    </dgm:pt>
    <dgm:pt modelId="{775AD830-78F1-4AAC-9AA5-4D9D7B73B639}" type="sibTrans" cxnId="{4C7A70CF-2BDE-4AF3-9498-8DDEE464E0D1}">
      <dgm:prSet/>
      <dgm:spPr/>
      <dgm:t>
        <a:bodyPr/>
        <a:lstStyle/>
        <a:p>
          <a:endParaRPr lang="ru-RU"/>
        </a:p>
      </dgm:t>
    </dgm:pt>
    <dgm:pt modelId="{612E2F5D-354D-426D-8B79-AAB83A67239D}">
      <dgm:prSet/>
      <dgm:spPr/>
      <dgm:t>
        <a:bodyPr/>
        <a:lstStyle/>
        <a:p>
          <a:r>
            <a:rPr lang="ru-RU" dirty="0">
              <a:solidFill>
                <a:schemeClr val="accent1">
                  <a:lumMod val="50000"/>
                </a:schemeClr>
              </a:solidFill>
            </a:rPr>
            <a:t>Промывка трубопроводов АУП</a:t>
          </a:r>
        </a:p>
      </dgm:t>
    </dgm:pt>
    <dgm:pt modelId="{A2ABA216-8556-45FF-83B8-3AC0A094DD90}" type="parTrans" cxnId="{9E93CCAB-D0CB-47AA-8EDD-EF35EF2F1763}">
      <dgm:prSet/>
      <dgm:spPr/>
      <dgm:t>
        <a:bodyPr/>
        <a:lstStyle/>
        <a:p>
          <a:endParaRPr lang="ru-RU"/>
        </a:p>
      </dgm:t>
    </dgm:pt>
    <dgm:pt modelId="{F08E9AA6-F9FF-4A3E-8D52-13AB7624052D}" type="sibTrans" cxnId="{9E93CCAB-D0CB-47AA-8EDD-EF35EF2F1763}">
      <dgm:prSet/>
      <dgm:spPr/>
      <dgm:t>
        <a:bodyPr/>
        <a:lstStyle/>
        <a:p>
          <a:endParaRPr lang="ru-RU"/>
        </a:p>
      </dgm:t>
    </dgm:pt>
    <dgm:pt modelId="{ABB2BF29-BB42-4EAB-98A9-10DAC116559A}">
      <dgm:prSet/>
      <dgm:spPr/>
      <dgm:t>
        <a:bodyPr/>
        <a:lstStyle/>
        <a:p>
          <a:r>
            <a:rPr lang="ru-RU" dirty="0">
              <a:solidFill>
                <a:schemeClr val="accent1">
                  <a:lumMod val="50000"/>
                </a:schemeClr>
              </a:solidFill>
            </a:rPr>
            <a:t>Смена воды в гидропневматическом баке и в пожарном резервуаре</a:t>
          </a:r>
        </a:p>
      </dgm:t>
    </dgm:pt>
    <dgm:pt modelId="{75E5C1B6-6635-48E7-A53D-E04E08105CE3}" type="parTrans" cxnId="{1FBAA109-BE08-475F-96A1-599B084AB9BA}">
      <dgm:prSet/>
      <dgm:spPr/>
      <dgm:t>
        <a:bodyPr/>
        <a:lstStyle/>
        <a:p>
          <a:endParaRPr lang="ru-RU"/>
        </a:p>
      </dgm:t>
    </dgm:pt>
    <dgm:pt modelId="{91DF1829-C04E-46BD-9CD5-125ECF7745BB}" type="sibTrans" cxnId="{1FBAA109-BE08-475F-96A1-599B084AB9BA}">
      <dgm:prSet/>
      <dgm:spPr/>
      <dgm:t>
        <a:bodyPr/>
        <a:lstStyle/>
        <a:p>
          <a:endParaRPr lang="ru-RU"/>
        </a:p>
      </dgm:t>
    </dgm:pt>
    <dgm:pt modelId="{695DA89B-5CE9-4049-AD8A-886757805474}">
      <dgm:prSet/>
      <dgm:spPr/>
      <dgm:t>
        <a:bodyPr/>
        <a:lstStyle/>
        <a:p>
          <a:r>
            <a:rPr lang="ru-RU">
              <a:solidFill>
                <a:schemeClr val="accent1">
                  <a:lumMod val="50000"/>
                </a:schemeClr>
              </a:solidFill>
            </a:rPr>
            <a:t>Проведение ревизии всех гидроэлектромеханических средств АУП. Проверка герметичности затвора запорных устройств</a:t>
          </a:r>
        </a:p>
      </dgm:t>
    </dgm:pt>
    <dgm:pt modelId="{C1B71D84-AD9E-4F77-9D81-1FEAB9B93522}" type="parTrans" cxnId="{491131CD-60E0-4EDF-A1AE-56978C9BE950}">
      <dgm:prSet/>
      <dgm:spPr/>
      <dgm:t>
        <a:bodyPr/>
        <a:lstStyle/>
        <a:p>
          <a:endParaRPr lang="ru-RU"/>
        </a:p>
      </dgm:t>
    </dgm:pt>
    <dgm:pt modelId="{CC4D2486-C1F0-46B7-A155-59A7667F1A80}" type="sibTrans" cxnId="{491131CD-60E0-4EDF-A1AE-56978C9BE950}">
      <dgm:prSet/>
      <dgm:spPr/>
      <dgm:t>
        <a:bodyPr/>
        <a:lstStyle/>
        <a:p>
          <a:endParaRPr lang="ru-RU"/>
        </a:p>
      </dgm:t>
    </dgm:pt>
    <dgm:pt modelId="{530E4A50-F28F-421E-A205-D6C444BDD75D}">
      <dgm:prSet/>
      <dgm:spPr/>
      <dgm:t>
        <a:bodyPr/>
        <a:lstStyle/>
        <a:p>
          <a:r>
            <a:rPr lang="ru-RU" dirty="0">
              <a:solidFill>
                <a:schemeClr val="accent1">
                  <a:lumMod val="50000"/>
                </a:schemeClr>
              </a:solidFill>
            </a:rPr>
            <a:t>Проведение гидравлических и пневматических испытаний трубопроводов на герметичность и прочность</a:t>
          </a:r>
        </a:p>
      </dgm:t>
    </dgm:pt>
    <dgm:pt modelId="{B00D54CD-0DA1-4FFA-B810-E5938495DB1E}" type="parTrans" cxnId="{7AE69297-81A3-415B-A4FF-749AF2EEA92D}">
      <dgm:prSet/>
      <dgm:spPr/>
      <dgm:t>
        <a:bodyPr/>
        <a:lstStyle/>
        <a:p>
          <a:endParaRPr lang="ru-RU"/>
        </a:p>
      </dgm:t>
    </dgm:pt>
    <dgm:pt modelId="{C0981C58-09C5-4A1A-842A-0FB519B716CE}" type="sibTrans" cxnId="{7AE69297-81A3-415B-A4FF-749AF2EEA92D}">
      <dgm:prSet/>
      <dgm:spPr/>
      <dgm:t>
        <a:bodyPr/>
        <a:lstStyle/>
        <a:p>
          <a:endParaRPr lang="ru-RU"/>
        </a:p>
      </dgm:t>
    </dgm:pt>
    <dgm:pt modelId="{2D99E390-40C1-4161-AD60-DCAE7161FBDE}">
      <dgm:prSet/>
      <dgm:spPr/>
      <dgm:t>
        <a:bodyPr/>
        <a:lstStyle/>
        <a:p>
          <a:r>
            <a:rPr lang="ru-RU">
              <a:solidFill>
                <a:schemeClr val="accent1">
                  <a:lumMod val="50000"/>
                </a:schemeClr>
              </a:solidFill>
            </a:rPr>
            <a:t>Проведение испытаний на общий расход АУП и давление у диктующего оросителя</a:t>
          </a:r>
        </a:p>
      </dgm:t>
    </dgm:pt>
    <dgm:pt modelId="{789B487B-E319-4DD1-8F80-1960E6100C2D}" type="parTrans" cxnId="{E976087B-6661-489F-9E07-2FDA2D9CA1EA}">
      <dgm:prSet/>
      <dgm:spPr/>
      <dgm:t>
        <a:bodyPr/>
        <a:lstStyle/>
        <a:p>
          <a:endParaRPr lang="ru-RU"/>
        </a:p>
      </dgm:t>
    </dgm:pt>
    <dgm:pt modelId="{E2CA0E48-B87C-4653-AEEC-B5A1EB0C4C56}" type="sibTrans" cxnId="{E976087B-6661-489F-9E07-2FDA2D9CA1EA}">
      <dgm:prSet/>
      <dgm:spPr/>
      <dgm:t>
        <a:bodyPr/>
        <a:lstStyle/>
        <a:p>
          <a:endParaRPr lang="ru-RU"/>
        </a:p>
      </dgm:t>
    </dgm:pt>
    <dgm:pt modelId="{D55B1833-1835-4787-896D-25CCFBB39FE3}">
      <dgm:prSet/>
      <dgm:spPr/>
      <dgm:t>
        <a:bodyPr/>
        <a:lstStyle/>
        <a:p>
          <a:r>
            <a:rPr lang="ru-RU" dirty="0">
              <a:solidFill>
                <a:schemeClr val="accent1">
                  <a:lumMod val="50000"/>
                </a:schemeClr>
              </a:solidFill>
            </a:rPr>
            <a:t>Выполнение технического освидетельствования технических средств АУП, у которых истек срок службы</a:t>
          </a:r>
        </a:p>
      </dgm:t>
    </dgm:pt>
    <dgm:pt modelId="{E94FA51F-90F9-4688-9510-970843D6B49A}" type="parTrans" cxnId="{91BFFC5A-A18D-4544-B051-DF56FD9D5E7B}">
      <dgm:prSet/>
      <dgm:spPr/>
      <dgm:t>
        <a:bodyPr/>
        <a:lstStyle/>
        <a:p>
          <a:endParaRPr lang="ru-RU"/>
        </a:p>
      </dgm:t>
    </dgm:pt>
    <dgm:pt modelId="{7737720F-C219-4F74-835D-2E3D3EF5288C}" type="sibTrans" cxnId="{91BFFC5A-A18D-4544-B051-DF56FD9D5E7B}">
      <dgm:prSet/>
      <dgm:spPr/>
      <dgm:t>
        <a:bodyPr/>
        <a:lstStyle/>
        <a:p>
          <a:endParaRPr lang="ru-RU"/>
        </a:p>
      </dgm:t>
    </dgm:pt>
    <dgm:pt modelId="{FBDEF3FE-3892-42F8-A22E-356F23E36773}">
      <dgm:prSet/>
      <dgm:spPr/>
      <dgm:t>
        <a:bodyPr/>
        <a:lstStyle/>
        <a:p>
          <a:r>
            <a:rPr lang="ru-RU">
              <a:solidFill>
                <a:schemeClr val="accent1">
                  <a:lumMod val="50000"/>
                </a:schemeClr>
              </a:solidFill>
            </a:rPr>
            <a:t>Перезарядка ОТВ (огнетушащего вещества)</a:t>
          </a:r>
        </a:p>
      </dgm:t>
    </dgm:pt>
    <dgm:pt modelId="{4CB4F2A5-0925-4504-8869-E929ECADDCD8}" type="parTrans" cxnId="{811E26DF-7568-4F8F-A88C-8EE4C49AF42B}">
      <dgm:prSet/>
      <dgm:spPr/>
      <dgm:t>
        <a:bodyPr/>
        <a:lstStyle/>
        <a:p>
          <a:endParaRPr lang="ru-RU"/>
        </a:p>
      </dgm:t>
    </dgm:pt>
    <dgm:pt modelId="{452A139A-8C32-41BE-AB39-A715DC004A3B}" type="sibTrans" cxnId="{811E26DF-7568-4F8F-A88C-8EE4C49AF42B}">
      <dgm:prSet/>
      <dgm:spPr/>
      <dgm:t>
        <a:bodyPr/>
        <a:lstStyle/>
        <a:p>
          <a:endParaRPr lang="ru-RU"/>
        </a:p>
      </dgm:t>
    </dgm:pt>
    <dgm:pt modelId="{2F67EDB2-3D4D-4B82-AB2C-BEFAE79CD80C}">
      <dgm:prSet/>
      <dgm:spPr/>
      <dgm:t>
        <a:bodyPr/>
        <a:lstStyle/>
        <a:p>
          <a:r>
            <a:rPr lang="ru-RU" dirty="0">
              <a:solidFill>
                <a:schemeClr val="accent1">
                  <a:lumMod val="50000"/>
                </a:schemeClr>
              </a:solidFill>
            </a:rPr>
            <a:t>Текущий ремонт оборудования - регулировочные и программно-технические работы</a:t>
          </a:r>
        </a:p>
      </dgm:t>
    </dgm:pt>
    <dgm:pt modelId="{94904B61-CBE8-42AD-B01F-BEA03728A279}" type="parTrans" cxnId="{BBF31E5C-4FD3-4C14-9C5D-944399CB25FF}">
      <dgm:prSet/>
      <dgm:spPr/>
      <dgm:t>
        <a:bodyPr/>
        <a:lstStyle/>
        <a:p>
          <a:endParaRPr lang="ru-RU"/>
        </a:p>
      </dgm:t>
    </dgm:pt>
    <dgm:pt modelId="{D0B11B56-D35C-4164-99ED-E10869170717}" type="sibTrans" cxnId="{BBF31E5C-4FD3-4C14-9C5D-944399CB25FF}">
      <dgm:prSet/>
      <dgm:spPr/>
      <dgm:t>
        <a:bodyPr/>
        <a:lstStyle/>
        <a:p>
          <a:endParaRPr lang="ru-RU"/>
        </a:p>
      </dgm:t>
    </dgm:pt>
    <dgm:pt modelId="{7209919A-8FC3-4D01-AB3C-483493ABF433}">
      <dgm:prSet/>
      <dgm:spPr/>
      <dgm:t>
        <a:bodyPr/>
        <a:lstStyle/>
        <a:p>
          <a:r>
            <a:rPr lang="ru-RU" dirty="0">
              <a:solidFill>
                <a:schemeClr val="accent1">
                  <a:lumMod val="50000"/>
                </a:schemeClr>
              </a:solidFill>
            </a:rPr>
            <a:t>Установка (сопровождение) программных продуктов и операционных систем (с дистрибутивов, предоставленных Заказчиком)</a:t>
          </a:r>
        </a:p>
      </dgm:t>
    </dgm:pt>
    <dgm:pt modelId="{9948BB2C-7772-43E2-A19C-55AE5B47A469}" type="parTrans" cxnId="{E674684A-312C-4EE9-A13B-4A0BD71B2C18}">
      <dgm:prSet/>
      <dgm:spPr/>
      <dgm:t>
        <a:bodyPr/>
        <a:lstStyle/>
        <a:p>
          <a:endParaRPr lang="ru-RU"/>
        </a:p>
      </dgm:t>
    </dgm:pt>
    <dgm:pt modelId="{8AF5CE7E-033A-4584-9C2D-D991D1509265}" type="sibTrans" cxnId="{E674684A-312C-4EE9-A13B-4A0BD71B2C18}">
      <dgm:prSet/>
      <dgm:spPr/>
      <dgm:t>
        <a:bodyPr/>
        <a:lstStyle/>
        <a:p>
          <a:endParaRPr lang="ru-RU"/>
        </a:p>
      </dgm:t>
    </dgm:pt>
    <dgm:pt modelId="{F56BBBC7-6314-4D27-8E0B-E8DE701CF674}">
      <dgm:prSet/>
      <dgm:spPr/>
      <dgm:t>
        <a:bodyPr/>
        <a:lstStyle/>
        <a:p>
          <a:r>
            <a:rPr lang="ru-RU">
              <a:solidFill>
                <a:schemeClr val="accent1">
                  <a:lumMod val="50000"/>
                </a:schemeClr>
              </a:solidFill>
            </a:rPr>
            <a:t>Консультации по приобретению компьютерной техники и программных продуктов</a:t>
          </a:r>
        </a:p>
      </dgm:t>
    </dgm:pt>
    <dgm:pt modelId="{1C1B665C-DA25-493E-A50D-D26958538DF6}" type="parTrans" cxnId="{25D6F30C-BF1F-4047-B77D-A7B7FAFC009B}">
      <dgm:prSet/>
      <dgm:spPr/>
      <dgm:t>
        <a:bodyPr/>
        <a:lstStyle/>
        <a:p>
          <a:endParaRPr lang="ru-RU"/>
        </a:p>
      </dgm:t>
    </dgm:pt>
    <dgm:pt modelId="{BFB0A7A6-8D69-4550-8FFC-F3FF260889A4}" type="sibTrans" cxnId="{25D6F30C-BF1F-4047-B77D-A7B7FAFC009B}">
      <dgm:prSet/>
      <dgm:spPr/>
      <dgm:t>
        <a:bodyPr/>
        <a:lstStyle/>
        <a:p>
          <a:endParaRPr lang="ru-RU"/>
        </a:p>
      </dgm:t>
    </dgm:pt>
    <dgm:pt modelId="{A4D666B6-3A7A-47EE-A3BC-0FEB1780F44D}">
      <dgm:prSet/>
      <dgm:spPr/>
      <dgm:t>
        <a:bodyPr/>
        <a:lstStyle/>
        <a:p>
          <a:r>
            <a:rPr lang="ru-RU">
              <a:solidFill>
                <a:schemeClr val="accent1">
                  <a:lumMod val="50000"/>
                </a:schemeClr>
              </a:solidFill>
            </a:rPr>
            <a:t>Обновление текущего программного обеспечения</a:t>
          </a:r>
        </a:p>
      </dgm:t>
    </dgm:pt>
    <dgm:pt modelId="{4AE90EA2-6965-42E9-A054-E82998E9C124}" type="parTrans" cxnId="{4CDC1C03-588B-4024-A99F-F7CEBF9D8C6A}">
      <dgm:prSet/>
      <dgm:spPr/>
      <dgm:t>
        <a:bodyPr/>
        <a:lstStyle/>
        <a:p>
          <a:endParaRPr lang="ru-RU"/>
        </a:p>
      </dgm:t>
    </dgm:pt>
    <dgm:pt modelId="{963B159E-0A97-4D95-AA5E-6D6BD0914FD7}" type="sibTrans" cxnId="{4CDC1C03-588B-4024-A99F-F7CEBF9D8C6A}">
      <dgm:prSet/>
      <dgm:spPr/>
      <dgm:t>
        <a:bodyPr/>
        <a:lstStyle/>
        <a:p>
          <a:endParaRPr lang="ru-RU"/>
        </a:p>
      </dgm:t>
    </dgm:pt>
    <dgm:pt modelId="{16181813-50B9-48BF-A2C2-EE069D89E093}">
      <dgm:prSet/>
      <dgm:spPr/>
      <dgm:t>
        <a:bodyPr/>
        <a:lstStyle/>
        <a:p>
          <a:r>
            <a:rPr lang="ru-RU">
              <a:solidFill>
                <a:schemeClr val="accent1">
                  <a:lumMod val="50000"/>
                </a:schemeClr>
              </a:solidFill>
            </a:rPr>
            <a:t>Визуальный осмотр аппаратного обеспечения</a:t>
          </a:r>
        </a:p>
      </dgm:t>
    </dgm:pt>
    <dgm:pt modelId="{4B0FFFCC-B9A0-401C-828F-60174BD45120}" type="parTrans" cxnId="{33FF1606-BD6F-4418-988C-5938E35E2F3B}">
      <dgm:prSet/>
      <dgm:spPr/>
      <dgm:t>
        <a:bodyPr/>
        <a:lstStyle/>
        <a:p>
          <a:endParaRPr lang="ru-RU"/>
        </a:p>
      </dgm:t>
    </dgm:pt>
    <dgm:pt modelId="{9E0D0E30-24E5-46D8-A8D5-2B38E6A2C00D}" type="sibTrans" cxnId="{33FF1606-BD6F-4418-988C-5938E35E2F3B}">
      <dgm:prSet/>
      <dgm:spPr/>
      <dgm:t>
        <a:bodyPr/>
        <a:lstStyle/>
        <a:p>
          <a:endParaRPr lang="ru-RU"/>
        </a:p>
      </dgm:t>
    </dgm:pt>
    <dgm:pt modelId="{CFAF9A03-F29F-433B-8D4A-349E99336150}">
      <dgm:prSet/>
      <dgm:spPr/>
      <dgm:t>
        <a:bodyPr/>
        <a:lstStyle/>
        <a:p>
          <a:r>
            <a:rPr lang="ru-RU">
              <a:solidFill>
                <a:schemeClr val="accent1">
                  <a:lumMod val="50000"/>
                </a:schemeClr>
              </a:solidFill>
            </a:rPr>
            <a:t>Проверка систем антивирусной защиты</a:t>
          </a:r>
        </a:p>
      </dgm:t>
    </dgm:pt>
    <dgm:pt modelId="{60329F3E-994C-4BBC-B916-EEE620186C09}" type="parTrans" cxnId="{64125E4C-ED87-4BBF-9A59-5B46BAEC1705}">
      <dgm:prSet/>
      <dgm:spPr/>
      <dgm:t>
        <a:bodyPr/>
        <a:lstStyle/>
        <a:p>
          <a:endParaRPr lang="ru-RU"/>
        </a:p>
      </dgm:t>
    </dgm:pt>
    <dgm:pt modelId="{E8BE8801-3437-466A-A69D-0D8F3165654F}" type="sibTrans" cxnId="{64125E4C-ED87-4BBF-9A59-5B46BAEC1705}">
      <dgm:prSet/>
      <dgm:spPr/>
      <dgm:t>
        <a:bodyPr/>
        <a:lstStyle/>
        <a:p>
          <a:endParaRPr lang="ru-RU"/>
        </a:p>
      </dgm:t>
    </dgm:pt>
    <dgm:pt modelId="{AC91806A-65E4-4495-BE4A-D579014C4A2F}">
      <dgm:prSet/>
      <dgm:spPr/>
      <dgm:t>
        <a:bodyPr/>
        <a:lstStyle/>
        <a:p>
          <a:r>
            <a:rPr lang="ru-RU" dirty="0">
              <a:solidFill>
                <a:schemeClr val="accent1">
                  <a:lumMod val="50000"/>
                </a:schemeClr>
              </a:solidFill>
            </a:rPr>
            <a:t>Проверка файловой системы</a:t>
          </a:r>
        </a:p>
      </dgm:t>
    </dgm:pt>
    <dgm:pt modelId="{92E55427-E7F6-436E-AA0E-CF4970106F70}" type="parTrans" cxnId="{E87F337B-8606-4CCF-91F3-F9EE075CDCC6}">
      <dgm:prSet/>
      <dgm:spPr/>
      <dgm:t>
        <a:bodyPr/>
        <a:lstStyle/>
        <a:p>
          <a:endParaRPr lang="ru-RU"/>
        </a:p>
      </dgm:t>
    </dgm:pt>
    <dgm:pt modelId="{1052E798-4E2E-406F-89AA-F9D77F6BA8F6}" type="sibTrans" cxnId="{E87F337B-8606-4CCF-91F3-F9EE075CDCC6}">
      <dgm:prSet/>
      <dgm:spPr/>
      <dgm:t>
        <a:bodyPr/>
        <a:lstStyle/>
        <a:p>
          <a:endParaRPr lang="ru-RU"/>
        </a:p>
      </dgm:t>
    </dgm:pt>
    <dgm:pt modelId="{2633C7B8-99CA-49B6-931C-2B0357E2A0D0}">
      <dgm:prSet/>
      <dgm:spPr/>
      <dgm:t>
        <a:bodyPr/>
        <a:lstStyle/>
        <a:p>
          <a:r>
            <a:rPr lang="ru-RU">
              <a:solidFill>
                <a:schemeClr val="accent1">
                  <a:lumMod val="50000"/>
                </a:schemeClr>
              </a:solidFill>
            </a:rPr>
            <a:t>Проверка доступности каналов связи</a:t>
          </a:r>
        </a:p>
      </dgm:t>
    </dgm:pt>
    <dgm:pt modelId="{B4F15BA0-0FBD-42FE-8587-47361D784FFC}" type="parTrans" cxnId="{6CBFFD0D-182F-4AC0-B6FC-549DEB0811AE}">
      <dgm:prSet/>
      <dgm:spPr/>
      <dgm:t>
        <a:bodyPr/>
        <a:lstStyle/>
        <a:p>
          <a:endParaRPr lang="ru-RU"/>
        </a:p>
      </dgm:t>
    </dgm:pt>
    <dgm:pt modelId="{A8B8986C-71C0-4327-8C48-43F2FBDBFDA9}" type="sibTrans" cxnId="{6CBFFD0D-182F-4AC0-B6FC-549DEB0811AE}">
      <dgm:prSet/>
      <dgm:spPr/>
      <dgm:t>
        <a:bodyPr/>
        <a:lstStyle/>
        <a:p>
          <a:endParaRPr lang="ru-RU"/>
        </a:p>
      </dgm:t>
    </dgm:pt>
    <dgm:pt modelId="{6163A253-BDF1-4636-8AE5-A9D2DCCA5C3A}">
      <dgm:prSet/>
      <dgm:spPr/>
      <dgm:t>
        <a:bodyPr/>
        <a:lstStyle/>
        <a:p>
          <a:r>
            <a:rPr lang="ru-RU" dirty="0">
              <a:solidFill>
                <a:schemeClr val="accent1">
                  <a:lumMod val="50000"/>
                </a:schemeClr>
              </a:solidFill>
            </a:rPr>
            <a:t>Анализ и оптимизация температурного режима работы</a:t>
          </a:r>
        </a:p>
      </dgm:t>
    </dgm:pt>
    <dgm:pt modelId="{CC9AEB08-AB03-4C87-89A8-3086B143AF1C}" type="parTrans" cxnId="{DD9A1796-2168-4CB1-907C-CE8617D59E7B}">
      <dgm:prSet/>
      <dgm:spPr/>
      <dgm:t>
        <a:bodyPr/>
        <a:lstStyle/>
        <a:p>
          <a:endParaRPr lang="ru-RU"/>
        </a:p>
      </dgm:t>
    </dgm:pt>
    <dgm:pt modelId="{DD3676F1-83FA-4789-87B7-6ED5D2174551}" type="sibTrans" cxnId="{DD9A1796-2168-4CB1-907C-CE8617D59E7B}">
      <dgm:prSet/>
      <dgm:spPr/>
      <dgm:t>
        <a:bodyPr/>
        <a:lstStyle/>
        <a:p>
          <a:endParaRPr lang="ru-RU"/>
        </a:p>
      </dgm:t>
    </dgm:pt>
    <dgm:pt modelId="{9D225DF9-6871-4738-AFC4-BA3B4BA1CED9}">
      <dgm:prSet/>
      <dgm:spPr/>
      <dgm:t>
        <a:bodyPr/>
        <a:lstStyle/>
        <a:p>
          <a:r>
            <a:rPr lang="ru-RU" dirty="0">
              <a:solidFill>
                <a:schemeClr val="accent1">
                  <a:lumMod val="50000"/>
                </a:schemeClr>
              </a:solidFill>
            </a:rPr>
            <a:t>Профилактика файловой системы</a:t>
          </a:r>
        </a:p>
      </dgm:t>
    </dgm:pt>
    <dgm:pt modelId="{16D67942-3188-4AC8-86AC-2ECFDBA824B8}" type="parTrans" cxnId="{4B108C22-B4BC-4F01-969C-8A97D5033307}">
      <dgm:prSet/>
      <dgm:spPr/>
      <dgm:t>
        <a:bodyPr/>
        <a:lstStyle/>
        <a:p>
          <a:endParaRPr lang="ru-RU"/>
        </a:p>
      </dgm:t>
    </dgm:pt>
    <dgm:pt modelId="{BD01B4F3-87DA-4AD0-97F7-2C770B80B19F}" type="sibTrans" cxnId="{4B108C22-B4BC-4F01-969C-8A97D5033307}">
      <dgm:prSet/>
      <dgm:spPr/>
      <dgm:t>
        <a:bodyPr/>
        <a:lstStyle/>
        <a:p>
          <a:endParaRPr lang="ru-RU"/>
        </a:p>
      </dgm:t>
    </dgm:pt>
    <dgm:pt modelId="{F195855E-63BB-47B0-8111-A7D3069C40BC}">
      <dgm:prSet/>
      <dgm:spPr/>
      <dgm:t>
        <a:bodyPr/>
        <a:lstStyle/>
        <a:p>
          <a:r>
            <a:rPr lang="ru-RU" dirty="0">
              <a:solidFill>
                <a:schemeClr val="accent1">
                  <a:lumMod val="50000"/>
                </a:schemeClr>
              </a:solidFill>
            </a:rPr>
            <a:t>Внесение изменений в настройки ПО, необходимые для оптимального функционирования системы</a:t>
          </a:r>
        </a:p>
      </dgm:t>
    </dgm:pt>
    <dgm:pt modelId="{51A55D55-A888-4744-B472-ED1E566C69FC}" type="parTrans" cxnId="{1CD3DB6E-86AA-468C-878F-03994B66A671}">
      <dgm:prSet/>
      <dgm:spPr/>
      <dgm:t>
        <a:bodyPr/>
        <a:lstStyle/>
        <a:p>
          <a:endParaRPr lang="ru-RU"/>
        </a:p>
      </dgm:t>
    </dgm:pt>
    <dgm:pt modelId="{65F8A0BB-6FD6-4A66-BD84-03C1E9B8220F}" type="sibTrans" cxnId="{1CD3DB6E-86AA-468C-878F-03994B66A671}">
      <dgm:prSet/>
      <dgm:spPr/>
      <dgm:t>
        <a:bodyPr/>
        <a:lstStyle/>
        <a:p>
          <a:endParaRPr lang="ru-RU"/>
        </a:p>
      </dgm:t>
    </dgm:pt>
    <dgm:pt modelId="{73A4C680-4DBC-478E-9727-B917115380CC}">
      <dgm:prSet/>
      <dgm:spPr/>
      <dgm:t>
        <a:bodyPr/>
        <a:lstStyle/>
        <a:p>
          <a:r>
            <a:rPr lang="ru-RU">
              <a:solidFill>
                <a:schemeClr val="accent1">
                  <a:lumMod val="50000"/>
                </a:schemeClr>
              </a:solidFill>
            </a:rPr>
            <a:t>Проведение работ по очистке элементной базы системного блока АРМ от пыли и посторонних предметов</a:t>
          </a:r>
        </a:p>
      </dgm:t>
    </dgm:pt>
    <dgm:pt modelId="{11D4F9BC-CB34-4928-A883-B00D8A1A6572}" type="parTrans" cxnId="{3525C7D3-4981-44CE-B91C-93431863C8DB}">
      <dgm:prSet/>
      <dgm:spPr/>
      <dgm:t>
        <a:bodyPr/>
        <a:lstStyle/>
        <a:p>
          <a:endParaRPr lang="ru-RU"/>
        </a:p>
      </dgm:t>
    </dgm:pt>
    <dgm:pt modelId="{166FFEA0-1A61-47AA-ABF0-ABFF0373F675}" type="sibTrans" cxnId="{3525C7D3-4981-44CE-B91C-93431863C8DB}">
      <dgm:prSet/>
      <dgm:spPr/>
      <dgm:t>
        <a:bodyPr/>
        <a:lstStyle/>
        <a:p>
          <a:endParaRPr lang="ru-RU"/>
        </a:p>
      </dgm:t>
    </dgm:pt>
    <dgm:pt modelId="{32F0A34E-2E44-4320-A520-C78DB9A6BAFB}">
      <dgm:prSet/>
      <dgm:spPr/>
      <dgm:t>
        <a:bodyPr/>
        <a:lstStyle/>
        <a:p>
          <a:r>
            <a:rPr lang="ru-RU" dirty="0">
              <a:solidFill>
                <a:schemeClr val="accent1">
                  <a:lumMod val="50000"/>
                </a:schemeClr>
              </a:solidFill>
            </a:rPr>
            <a:t>Проверка аккумуляторов блока БП и поддержание их в рабочем состоянии</a:t>
          </a:r>
        </a:p>
      </dgm:t>
    </dgm:pt>
    <dgm:pt modelId="{59CB0479-9B8E-469F-84C7-FCCD082B4097}" type="parTrans" cxnId="{E161F9C3-62D8-4FBD-B779-27F1B5D01397}">
      <dgm:prSet/>
      <dgm:spPr/>
      <dgm:t>
        <a:bodyPr/>
        <a:lstStyle/>
        <a:p>
          <a:endParaRPr lang="ru-RU"/>
        </a:p>
      </dgm:t>
    </dgm:pt>
    <dgm:pt modelId="{92EC92A3-C6AD-4498-80B1-2C6DB8114CC5}" type="sibTrans" cxnId="{E161F9C3-62D8-4FBD-B779-27F1B5D01397}">
      <dgm:prSet/>
      <dgm:spPr/>
      <dgm:t>
        <a:bodyPr/>
        <a:lstStyle/>
        <a:p>
          <a:endParaRPr lang="ru-RU"/>
        </a:p>
      </dgm:t>
    </dgm:pt>
    <dgm:pt modelId="{733107A7-0FD5-470D-BF05-8A672B2BFBBB}">
      <dgm:prSet/>
      <dgm:spPr/>
      <dgm:t>
        <a:bodyPr/>
        <a:lstStyle/>
        <a:p>
          <a:r>
            <a:rPr lang="ru-RU">
              <a:solidFill>
                <a:schemeClr val="accent1">
                  <a:lumMod val="50000"/>
                </a:schemeClr>
              </a:solidFill>
            </a:rPr>
            <a:t>Проверка внешних разъёмов и контактных соединений системного блока АРМ, ББП, монитора. Устранение замечаний</a:t>
          </a:r>
        </a:p>
      </dgm:t>
    </dgm:pt>
    <dgm:pt modelId="{B952AF0C-370F-4304-8AC7-EE4B0F57D18D}" type="parTrans" cxnId="{6A4AF646-8E64-4B4F-9B45-091C84F5E0A3}">
      <dgm:prSet/>
      <dgm:spPr/>
      <dgm:t>
        <a:bodyPr/>
        <a:lstStyle/>
        <a:p>
          <a:endParaRPr lang="ru-RU"/>
        </a:p>
      </dgm:t>
    </dgm:pt>
    <dgm:pt modelId="{F8B21F45-7E82-4554-8AC8-4303B03F7E08}" type="sibTrans" cxnId="{6A4AF646-8E64-4B4F-9B45-091C84F5E0A3}">
      <dgm:prSet/>
      <dgm:spPr/>
      <dgm:t>
        <a:bodyPr/>
        <a:lstStyle/>
        <a:p>
          <a:endParaRPr lang="ru-RU"/>
        </a:p>
      </dgm:t>
    </dgm:pt>
    <dgm:pt modelId="{4B8BEF3A-5F92-4E69-8145-1328B7ADD75B}">
      <dgm:prSet/>
      <dgm:spPr/>
      <dgm:t>
        <a:bodyPr/>
        <a:lstStyle/>
        <a:p>
          <a:r>
            <a:rPr lang="ru-RU" dirty="0">
              <a:solidFill>
                <a:schemeClr val="accent1">
                  <a:lumMod val="50000"/>
                </a:schemeClr>
              </a:solidFill>
            </a:rPr>
            <a:t>Настройка параметров работы монитора</a:t>
          </a:r>
        </a:p>
      </dgm:t>
    </dgm:pt>
    <dgm:pt modelId="{4471E00E-C8FD-4CFF-818D-8FBC14A8D4DE}" type="parTrans" cxnId="{376A6E92-DBF0-41A0-B4BB-30DC44258AE5}">
      <dgm:prSet/>
      <dgm:spPr/>
      <dgm:t>
        <a:bodyPr/>
        <a:lstStyle/>
        <a:p>
          <a:endParaRPr lang="ru-RU"/>
        </a:p>
      </dgm:t>
    </dgm:pt>
    <dgm:pt modelId="{28B5AFB2-939C-43BD-B1EE-147CBA328F79}" type="sibTrans" cxnId="{376A6E92-DBF0-41A0-B4BB-30DC44258AE5}">
      <dgm:prSet/>
      <dgm:spPr/>
      <dgm:t>
        <a:bodyPr/>
        <a:lstStyle/>
        <a:p>
          <a:endParaRPr lang="ru-RU"/>
        </a:p>
      </dgm:t>
    </dgm:pt>
    <dgm:pt modelId="{6A0E8349-E7FF-45D4-A232-44CABF6E5621}">
      <dgm:prSet/>
      <dgm:spPr/>
      <dgm:t>
        <a:bodyPr/>
        <a:lstStyle/>
        <a:p>
          <a:endParaRPr lang="ru-RU" dirty="0">
            <a:solidFill>
              <a:schemeClr val="accent1">
                <a:lumMod val="50000"/>
              </a:schemeClr>
            </a:solidFill>
          </a:endParaRPr>
        </a:p>
      </dgm:t>
    </dgm:pt>
    <dgm:pt modelId="{8E42D4AD-B2A8-4A18-9D7C-8CF9A70954ED}" type="parTrans" cxnId="{0B73C633-EA1D-4BE3-A604-7106CCC7970C}">
      <dgm:prSet/>
      <dgm:spPr/>
      <dgm:t>
        <a:bodyPr/>
        <a:lstStyle/>
        <a:p>
          <a:endParaRPr lang="ru-RU"/>
        </a:p>
      </dgm:t>
    </dgm:pt>
    <dgm:pt modelId="{CF26D7E5-F0FE-45A4-968B-F349BC257203}" type="sibTrans" cxnId="{0B73C633-EA1D-4BE3-A604-7106CCC7970C}">
      <dgm:prSet/>
      <dgm:spPr/>
      <dgm:t>
        <a:bodyPr/>
        <a:lstStyle/>
        <a:p>
          <a:endParaRPr lang="ru-RU"/>
        </a:p>
      </dgm:t>
    </dgm:pt>
    <dgm:pt modelId="{09B717E4-5CEC-41EF-BDCD-45A29AD2092E}" type="pres">
      <dgm:prSet presAssocID="{236E7AFF-177D-4474-844D-5158F9B29A4D}" presName="linear" presStyleCnt="0">
        <dgm:presLayoutVars>
          <dgm:animLvl val="lvl"/>
          <dgm:resizeHandles val="exact"/>
        </dgm:presLayoutVars>
      </dgm:prSet>
      <dgm:spPr/>
    </dgm:pt>
    <dgm:pt modelId="{1D74FD4E-2D3E-4320-B7FB-84EA907BA1DD}" type="pres">
      <dgm:prSet presAssocID="{4856A747-97C5-4888-8E07-1D16F10555AF}" presName="parentText" presStyleLbl="node1" presStyleIdx="0" presStyleCnt="1" custLinFactNeighborX="474" custLinFactNeighborY="-1195">
        <dgm:presLayoutVars>
          <dgm:chMax val="0"/>
          <dgm:bulletEnabled val="1"/>
        </dgm:presLayoutVars>
      </dgm:prSet>
      <dgm:spPr/>
    </dgm:pt>
    <dgm:pt modelId="{1D8D24E1-AE26-4618-ABD9-F89436BD34E6}" type="pres">
      <dgm:prSet presAssocID="{4856A747-97C5-4888-8E07-1D16F10555AF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4CDC1C03-588B-4024-A99F-F7CEBF9D8C6A}" srcId="{4856A747-97C5-4888-8E07-1D16F10555AF}" destId="{A4D666B6-3A7A-47EE-A3BC-0FEB1780F44D}" srcOrd="16" destOrd="0" parTransId="{4AE90EA2-6965-42E9-A054-E82998E9C124}" sibTransId="{963B159E-0A97-4D95-AA5E-6D6BD0914FD7}"/>
    <dgm:cxn modelId="{9E61DF04-09FE-478B-8D9A-B486731CFE13}" type="presOf" srcId="{ABB2BF29-BB42-4EAB-98A9-10DAC116559A}" destId="{1D8D24E1-AE26-4618-ABD9-F89436BD34E6}" srcOrd="0" destOrd="7" presId="urn:microsoft.com/office/officeart/2005/8/layout/vList2"/>
    <dgm:cxn modelId="{A9FC3605-80CF-45A7-B2A7-03F94DED4966}" type="presOf" srcId="{E7764332-9532-4EB5-A3F4-137596103B8D}" destId="{1D8D24E1-AE26-4618-ABD9-F89436BD34E6}" srcOrd="0" destOrd="4" presId="urn:microsoft.com/office/officeart/2005/8/layout/vList2"/>
    <dgm:cxn modelId="{33FF1606-BD6F-4418-988C-5938E35E2F3B}" srcId="{4856A747-97C5-4888-8E07-1D16F10555AF}" destId="{16181813-50B9-48BF-A2C2-EE069D89E093}" srcOrd="17" destOrd="0" parTransId="{4B0FFFCC-B9A0-401C-828F-60174BD45120}" sibTransId="{9E0D0E30-24E5-46D8-A8D5-2B38E6A2C00D}"/>
    <dgm:cxn modelId="{809C9B06-8415-4CAF-AEE2-1FD2843D9D69}" type="presOf" srcId="{A5886E09-D752-4816-8313-22CC91F8CBDD}" destId="{1D8D24E1-AE26-4618-ABD9-F89436BD34E6}" srcOrd="0" destOrd="1" presId="urn:microsoft.com/office/officeart/2005/8/layout/vList2"/>
    <dgm:cxn modelId="{1FBAA109-BE08-475F-96A1-599B084AB9BA}" srcId="{4856A747-97C5-4888-8E07-1D16F10555AF}" destId="{ABB2BF29-BB42-4EAB-98A9-10DAC116559A}" srcOrd="7" destOrd="0" parTransId="{75E5C1B6-6635-48E7-A53D-E04E08105CE3}" sibTransId="{91DF1829-C04E-46BD-9CD5-125ECF7745BB}"/>
    <dgm:cxn modelId="{25D6F30C-BF1F-4047-B77D-A7B7FAFC009B}" srcId="{4856A747-97C5-4888-8E07-1D16F10555AF}" destId="{F56BBBC7-6314-4D27-8E0B-E8DE701CF674}" srcOrd="15" destOrd="0" parTransId="{1C1B665C-DA25-493E-A50D-D26958538DF6}" sibTransId="{BFB0A7A6-8D69-4550-8FFC-F3FF260889A4}"/>
    <dgm:cxn modelId="{6E32FB0C-A281-4C55-8168-20CFEE1A6ADC}" type="presOf" srcId="{612E2F5D-354D-426D-8B79-AAB83A67239D}" destId="{1D8D24E1-AE26-4618-ABD9-F89436BD34E6}" srcOrd="0" destOrd="6" presId="urn:microsoft.com/office/officeart/2005/8/layout/vList2"/>
    <dgm:cxn modelId="{6CBFFD0D-182F-4AC0-B6FC-549DEB0811AE}" srcId="{4856A747-97C5-4888-8E07-1D16F10555AF}" destId="{2633C7B8-99CA-49B6-931C-2B0357E2A0D0}" srcOrd="20" destOrd="0" parTransId="{B4F15BA0-0FBD-42FE-8587-47361D784FFC}" sibTransId="{A8B8986C-71C0-4327-8C48-43F2FBDBFDA9}"/>
    <dgm:cxn modelId="{4B108C22-B4BC-4F01-969C-8A97D5033307}" srcId="{4856A747-97C5-4888-8E07-1D16F10555AF}" destId="{9D225DF9-6871-4738-AFC4-BA3B4BA1CED9}" srcOrd="22" destOrd="0" parTransId="{16D67942-3188-4AC8-86AC-2ECFDBA824B8}" sibTransId="{BD01B4F3-87DA-4AD0-97F7-2C770B80B19F}"/>
    <dgm:cxn modelId="{E97EDE23-48DF-411D-85C2-17928FEFC34A}" type="presOf" srcId="{2D99E390-40C1-4161-AD60-DCAE7161FBDE}" destId="{1D8D24E1-AE26-4618-ABD9-F89436BD34E6}" srcOrd="0" destOrd="10" presId="urn:microsoft.com/office/officeart/2005/8/layout/vList2"/>
    <dgm:cxn modelId="{8999CE25-5C46-47E9-8B50-AE6905A3B08A}" srcId="{236E7AFF-177D-4474-844D-5158F9B29A4D}" destId="{4856A747-97C5-4888-8E07-1D16F10555AF}" srcOrd="0" destOrd="0" parTransId="{8E204646-3338-4352-A358-ACAC2A0C131E}" sibTransId="{8C1E8759-D7EB-482B-9683-07ACAD3B5C7D}"/>
    <dgm:cxn modelId="{FAD8F128-7AEA-4785-936B-E6DCFE6220DB}" type="presOf" srcId="{733107A7-0FD5-470D-BF05-8A672B2BFBBB}" destId="{1D8D24E1-AE26-4618-ABD9-F89436BD34E6}" srcOrd="0" destOrd="26" presId="urn:microsoft.com/office/officeart/2005/8/layout/vList2"/>
    <dgm:cxn modelId="{0B73C633-EA1D-4BE3-A604-7106CCC7970C}" srcId="{4856A747-97C5-4888-8E07-1D16F10555AF}" destId="{6A0E8349-E7FF-45D4-A232-44CABF6E5621}" srcOrd="0" destOrd="0" parTransId="{8E42D4AD-B2A8-4A18-9D7C-8CF9A70954ED}" sibTransId="{CF26D7E5-F0FE-45A4-968B-F349BC257203}"/>
    <dgm:cxn modelId="{CC025135-AC9D-4177-8AAF-4CFE9B37EE87}" type="presOf" srcId="{F195855E-63BB-47B0-8111-A7D3069C40BC}" destId="{1D8D24E1-AE26-4618-ABD9-F89436BD34E6}" srcOrd="0" destOrd="23" presId="urn:microsoft.com/office/officeart/2005/8/layout/vList2"/>
    <dgm:cxn modelId="{AB724436-7795-491C-94D7-B354F83834FD}" type="presOf" srcId="{F56BBBC7-6314-4D27-8E0B-E8DE701CF674}" destId="{1D8D24E1-AE26-4618-ABD9-F89436BD34E6}" srcOrd="0" destOrd="15" presId="urn:microsoft.com/office/officeart/2005/8/layout/vList2"/>
    <dgm:cxn modelId="{5B651238-98C3-4C15-B2EF-F5B31E000E53}" srcId="{4856A747-97C5-4888-8E07-1D16F10555AF}" destId="{132DC666-F0BF-46F8-873E-A3FD7B4058CA}" srcOrd="2" destOrd="0" parTransId="{539FB206-42E5-4B05-AB59-81F0DD3D57D9}" sibTransId="{205B8EFC-AABB-4BDB-97BA-DE1707B91F1B}"/>
    <dgm:cxn modelId="{BBF31E5C-4FD3-4C14-9C5D-944399CB25FF}" srcId="{4856A747-97C5-4888-8E07-1D16F10555AF}" destId="{2F67EDB2-3D4D-4B82-AB2C-BEFAE79CD80C}" srcOrd="13" destOrd="0" parTransId="{94904B61-CBE8-42AD-B01F-BEA03728A279}" sibTransId="{D0B11B56-D35C-4164-99ED-E10869170717}"/>
    <dgm:cxn modelId="{44C7255C-72A8-4C8D-8A04-DE61B8C9182C}" type="presOf" srcId="{4856A747-97C5-4888-8E07-1D16F10555AF}" destId="{1D74FD4E-2D3E-4320-B7FB-84EA907BA1DD}" srcOrd="0" destOrd="0" presId="urn:microsoft.com/office/officeart/2005/8/layout/vList2"/>
    <dgm:cxn modelId="{AEB3085D-1F19-4880-8139-FABFB391F04C}" type="presOf" srcId="{FBDEF3FE-3892-42F8-A22E-356F23E36773}" destId="{1D8D24E1-AE26-4618-ABD9-F89436BD34E6}" srcOrd="0" destOrd="12" presId="urn:microsoft.com/office/officeart/2005/8/layout/vList2"/>
    <dgm:cxn modelId="{61BE8444-D655-4CC2-8DD5-122D9CD9AEE3}" type="presOf" srcId="{4B8BEF3A-5F92-4E69-8145-1328B7ADD75B}" destId="{1D8D24E1-AE26-4618-ABD9-F89436BD34E6}" srcOrd="0" destOrd="27" presId="urn:microsoft.com/office/officeart/2005/8/layout/vList2"/>
    <dgm:cxn modelId="{CB298B64-B196-42A4-84EE-AAA85113D08C}" type="presOf" srcId="{CA9B09D3-D1D5-4435-B222-36E08AECBDA1}" destId="{1D8D24E1-AE26-4618-ABD9-F89436BD34E6}" srcOrd="0" destOrd="5" presId="urn:microsoft.com/office/officeart/2005/8/layout/vList2"/>
    <dgm:cxn modelId="{871B2C65-DDA8-400F-9CFA-9BCA75EA77EE}" type="presOf" srcId="{32F0A34E-2E44-4320-A520-C78DB9A6BAFB}" destId="{1D8D24E1-AE26-4618-ABD9-F89436BD34E6}" srcOrd="0" destOrd="25" presId="urn:microsoft.com/office/officeart/2005/8/layout/vList2"/>
    <dgm:cxn modelId="{78CB6965-503E-408F-A685-D4818E5B4F00}" type="presOf" srcId="{9D225DF9-6871-4738-AFC4-BA3B4BA1CED9}" destId="{1D8D24E1-AE26-4618-ABD9-F89436BD34E6}" srcOrd="0" destOrd="22" presId="urn:microsoft.com/office/officeart/2005/8/layout/vList2"/>
    <dgm:cxn modelId="{E9CE7F45-C31D-48E3-8F22-BA2039425AE5}" type="presOf" srcId="{7209919A-8FC3-4D01-AB3C-483493ABF433}" destId="{1D8D24E1-AE26-4618-ABD9-F89436BD34E6}" srcOrd="0" destOrd="14" presId="urn:microsoft.com/office/officeart/2005/8/layout/vList2"/>
    <dgm:cxn modelId="{6A4AF646-8E64-4B4F-9B45-091C84F5E0A3}" srcId="{4856A747-97C5-4888-8E07-1D16F10555AF}" destId="{733107A7-0FD5-470D-BF05-8A672B2BFBBB}" srcOrd="26" destOrd="0" parTransId="{B952AF0C-370F-4304-8AC7-EE4B0F57D18D}" sibTransId="{F8B21F45-7E82-4554-8AC8-4303B03F7E08}"/>
    <dgm:cxn modelId="{E674684A-312C-4EE9-A13B-4A0BD71B2C18}" srcId="{4856A747-97C5-4888-8E07-1D16F10555AF}" destId="{7209919A-8FC3-4D01-AB3C-483493ABF433}" srcOrd="14" destOrd="0" parTransId="{9948BB2C-7772-43E2-A19C-55AE5B47A469}" sibTransId="{8AF5CE7E-033A-4584-9C2D-D991D1509265}"/>
    <dgm:cxn modelId="{64125E4C-ED87-4BBF-9A59-5B46BAEC1705}" srcId="{4856A747-97C5-4888-8E07-1D16F10555AF}" destId="{CFAF9A03-F29F-433B-8D4A-349E99336150}" srcOrd="18" destOrd="0" parTransId="{60329F3E-994C-4BBC-B916-EEE620186C09}" sibTransId="{E8BE8801-3437-466A-A69D-0D8F3165654F}"/>
    <dgm:cxn modelId="{1CD3DB6E-86AA-468C-878F-03994B66A671}" srcId="{4856A747-97C5-4888-8E07-1D16F10555AF}" destId="{F195855E-63BB-47B0-8111-A7D3069C40BC}" srcOrd="23" destOrd="0" parTransId="{51A55D55-A888-4744-B472-ED1E566C69FC}" sibTransId="{65F8A0BB-6FD6-4A66-BD84-03C1E9B8220F}"/>
    <dgm:cxn modelId="{AE7CF750-EE3C-428D-8936-1640F134CB10}" type="presOf" srcId="{6A0E8349-E7FF-45D4-A232-44CABF6E5621}" destId="{1D8D24E1-AE26-4618-ABD9-F89436BD34E6}" srcOrd="0" destOrd="0" presId="urn:microsoft.com/office/officeart/2005/8/layout/vList2"/>
    <dgm:cxn modelId="{6366FC71-4DD5-4F1C-8AE3-E00D584B2DEB}" srcId="{4856A747-97C5-4888-8E07-1D16F10555AF}" destId="{E7764332-9532-4EB5-A3F4-137596103B8D}" srcOrd="4" destOrd="0" parTransId="{72455015-94C6-422A-AD5D-56FB87C98333}" sibTransId="{82477197-7B3D-462E-B9BC-BA2EFBD8CDA6}"/>
    <dgm:cxn modelId="{BF56C452-22A0-45C9-80CC-43F55968DF8D}" type="presOf" srcId="{2F67EDB2-3D4D-4B82-AB2C-BEFAE79CD80C}" destId="{1D8D24E1-AE26-4618-ABD9-F89436BD34E6}" srcOrd="0" destOrd="13" presId="urn:microsoft.com/office/officeart/2005/8/layout/vList2"/>
    <dgm:cxn modelId="{0AD4C175-787B-4979-8EE0-0F8A0AB3CF42}" type="presOf" srcId="{530E4A50-F28F-421E-A205-D6C444BDD75D}" destId="{1D8D24E1-AE26-4618-ABD9-F89436BD34E6}" srcOrd="0" destOrd="9" presId="urn:microsoft.com/office/officeart/2005/8/layout/vList2"/>
    <dgm:cxn modelId="{E76BC255-1AC5-4876-A1B2-46537C869AF9}" type="presOf" srcId="{236E7AFF-177D-4474-844D-5158F9B29A4D}" destId="{09B717E4-5CEC-41EF-BDCD-45A29AD2092E}" srcOrd="0" destOrd="0" presId="urn:microsoft.com/office/officeart/2005/8/layout/vList2"/>
    <dgm:cxn modelId="{91BFFC5A-A18D-4544-B051-DF56FD9D5E7B}" srcId="{4856A747-97C5-4888-8E07-1D16F10555AF}" destId="{D55B1833-1835-4787-896D-25CCFBB39FE3}" srcOrd="11" destOrd="0" parTransId="{E94FA51F-90F9-4688-9510-970843D6B49A}" sibTransId="{7737720F-C219-4F74-835D-2E3D3EF5288C}"/>
    <dgm:cxn modelId="{E976087B-6661-489F-9E07-2FDA2D9CA1EA}" srcId="{4856A747-97C5-4888-8E07-1D16F10555AF}" destId="{2D99E390-40C1-4161-AD60-DCAE7161FBDE}" srcOrd="10" destOrd="0" parTransId="{789B487B-E319-4DD1-8F80-1960E6100C2D}" sibTransId="{E2CA0E48-B87C-4653-AEEC-B5A1EB0C4C56}"/>
    <dgm:cxn modelId="{E87F337B-8606-4CCF-91F3-F9EE075CDCC6}" srcId="{4856A747-97C5-4888-8E07-1D16F10555AF}" destId="{AC91806A-65E4-4495-BE4A-D579014C4A2F}" srcOrd="19" destOrd="0" parTransId="{92E55427-E7F6-436E-AA0E-CF4970106F70}" sibTransId="{1052E798-4E2E-406F-89AA-F9D77F6BA8F6}"/>
    <dgm:cxn modelId="{31D3C683-A6F4-4E44-BE0A-4B4160048EF4}" type="presOf" srcId="{CFAF9A03-F29F-433B-8D4A-349E99336150}" destId="{1D8D24E1-AE26-4618-ABD9-F89436BD34E6}" srcOrd="0" destOrd="18" presId="urn:microsoft.com/office/officeart/2005/8/layout/vList2"/>
    <dgm:cxn modelId="{376A6E92-DBF0-41A0-B4BB-30DC44258AE5}" srcId="{4856A747-97C5-4888-8E07-1D16F10555AF}" destId="{4B8BEF3A-5F92-4E69-8145-1328B7ADD75B}" srcOrd="27" destOrd="0" parTransId="{4471E00E-C8FD-4CFF-818D-8FBC14A8D4DE}" sibTransId="{28B5AFB2-939C-43BD-B1EE-147CBA328F79}"/>
    <dgm:cxn modelId="{DD9A1796-2168-4CB1-907C-CE8617D59E7B}" srcId="{4856A747-97C5-4888-8E07-1D16F10555AF}" destId="{6163A253-BDF1-4636-8AE5-A9D2DCCA5C3A}" srcOrd="21" destOrd="0" parTransId="{CC9AEB08-AB03-4C87-89A8-3086B143AF1C}" sibTransId="{DD3676F1-83FA-4789-87B7-6ED5D2174551}"/>
    <dgm:cxn modelId="{7AE69297-81A3-415B-A4FF-749AF2EEA92D}" srcId="{4856A747-97C5-4888-8E07-1D16F10555AF}" destId="{530E4A50-F28F-421E-A205-D6C444BDD75D}" srcOrd="9" destOrd="0" parTransId="{B00D54CD-0DA1-4FFA-B810-E5938495DB1E}" sibTransId="{C0981C58-09C5-4A1A-842A-0FB519B716CE}"/>
    <dgm:cxn modelId="{44E199A0-E992-4D09-812C-3966DDE4C534}" type="presOf" srcId="{132DC666-F0BF-46F8-873E-A3FD7B4058CA}" destId="{1D8D24E1-AE26-4618-ABD9-F89436BD34E6}" srcOrd="0" destOrd="2" presId="urn:microsoft.com/office/officeart/2005/8/layout/vList2"/>
    <dgm:cxn modelId="{9E93CCAB-D0CB-47AA-8EDD-EF35EF2F1763}" srcId="{4856A747-97C5-4888-8E07-1D16F10555AF}" destId="{612E2F5D-354D-426D-8B79-AAB83A67239D}" srcOrd="6" destOrd="0" parTransId="{A2ABA216-8556-45FF-83B8-3AC0A094DD90}" sibTransId="{F08E9AA6-F9FF-4A3E-8D52-13AB7624052D}"/>
    <dgm:cxn modelId="{218AEBAF-B505-4ACB-BBAC-A409F27DD91B}" srcId="{4856A747-97C5-4888-8E07-1D16F10555AF}" destId="{A5886E09-D752-4816-8313-22CC91F8CBDD}" srcOrd="1" destOrd="0" parTransId="{0EE2B6DF-BBBD-4677-B8D7-E44CA90B6B70}" sibTransId="{E0D4FF5B-31E9-4946-AF41-80F2B566B6B2}"/>
    <dgm:cxn modelId="{48E86EB1-396D-4173-A39A-2500B4CD614D}" type="presOf" srcId="{227560F5-927E-4D4F-AA6E-D6ADB76DAC4A}" destId="{1D8D24E1-AE26-4618-ABD9-F89436BD34E6}" srcOrd="0" destOrd="3" presId="urn:microsoft.com/office/officeart/2005/8/layout/vList2"/>
    <dgm:cxn modelId="{80D88FBB-A909-4344-A573-441830C045A7}" type="presOf" srcId="{AC91806A-65E4-4495-BE4A-D579014C4A2F}" destId="{1D8D24E1-AE26-4618-ABD9-F89436BD34E6}" srcOrd="0" destOrd="19" presId="urn:microsoft.com/office/officeart/2005/8/layout/vList2"/>
    <dgm:cxn modelId="{62A9D4BC-A31C-400A-8092-18614CBA177E}" type="presOf" srcId="{16181813-50B9-48BF-A2C2-EE069D89E093}" destId="{1D8D24E1-AE26-4618-ABD9-F89436BD34E6}" srcOrd="0" destOrd="17" presId="urn:microsoft.com/office/officeart/2005/8/layout/vList2"/>
    <dgm:cxn modelId="{CE20F6C2-01CB-442E-B189-8CD0134060F8}" srcId="{4856A747-97C5-4888-8E07-1D16F10555AF}" destId="{227560F5-927E-4D4F-AA6E-D6ADB76DAC4A}" srcOrd="3" destOrd="0" parTransId="{843CEABF-D51E-464C-AB75-C3EBCDE70940}" sibTransId="{100655A2-3E21-44E0-B3E7-2CB520646BCD}"/>
    <dgm:cxn modelId="{E161F9C3-62D8-4FBD-B779-27F1B5D01397}" srcId="{4856A747-97C5-4888-8E07-1D16F10555AF}" destId="{32F0A34E-2E44-4320-A520-C78DB9A6BAFB}" srcOrd="25" destOrd="0" parTransId="{59CB0479-9B8E-469F-84C7-FCCD082B4097}" sibTransId="{92EC92A3-C6AD-4498-80B1-2C6DB8114CC5}"/>
    <dgm:cxn modelId="{491131CD-60E0-4EDF-A1AE-56978C9BE950}" srcId="{4856A747-97C5-4888-8E07-1D16F10555AF}" destId="{695DA89B-5CE9-4049-AD8A-886757805474}" srcOrd="8" destOrd="0" parTransId="{C1B71D84-AD9E-4F77-9D81-1FEAB9B93522}" sibTransId="{CC4D2486-C1F0-46B7-A155-59A7667F1A80}"/>
    <dgm:cxn modelId="{4C7A70CF-2BDE-4AF3-9498-8DDEE464E0D1}" srcId="{4856A747-97C5-4888-8E07-1D16F10555AF}" destId="{CA9B09D3-D1D5-4435-B222-36E08AECBDA1}" srcOrd="5" destOrd="0" parTransId="{E48D1B49-3488-4DB7-A035-AA47240B2BFB}" sibTransId="{775AD830-78F1-4AAC-9AA5-4D9D7B73B639}"/>
    <dgm:cxn modelId="{A2ED56D2-F62B-4E4E-BF0F-2145199D98BD}" type="presOf" srcId="{695DA89B-5CE9-4049-AD8A-886757805474}" destId="{1D8D24E1-AE26-4618-ABD9-F89436BD34E6}" srcOrd="0" destOrd="8" presId="urn:microsoft.com/office/officeart/2005/8/layout/vList2"/>
    <dgm:cxn modelId="{3525C7D3-4981-44CE-B91C-93431863C8DB}" srcId="{4856A747-97C5-4888-8E07-1D16F10555AF}" destId="{73A4C680-4DBC-478E-9727-B917115380CC}" srcOrd="24" destOrd="0" parTransId="{11D4F9BC-CB34-4928-A883-B00D8A1A6572}" sibTransId="{166FFEA0-1A61-47AA-ABF0-ABFF0373F675}"/>
    <dgm:cxn modelId="{21BF40D4-8BF0-4A08-B338-DB7EC75CA8CC}" type="presOf" srcId="{2633C7B8-99CA-49B6-931C-2B0357E2A0D0}" destId="{1D8D24E1-AE26-4618-ABD9-F89436BD34E6}" srcOrd="0" destOrd="20" presId="urn:microsoft.com/office/officeart/2005/8/layout/vList2"/>
    <dgm:cxn modelId="{811E26DF-7568-4F8F-A88C-8EE4C49AF42B}" srcId="{4856A747-97C5-4888-8E07-1D16F10555AF}" destId="{FBDEF3FE-3892-42F8-A22E-356F23E36773}" srcOrd="12" destOrd="0" parTransId="{4CB4F2A5-0925-4504-8869-E929ECADDCD8}" sibTransId="{452A139A-8C32-41BE-AB39-A715DC004A3B}"/>
    <dgm:cxn modelId="{F6A5E6E4-F3F2-47A5-AF84-CCF443F01BB7}" type="presOf" srcId="{A4D666B6-3A7A-47EE-A3BC-0FEB1780F44D}" destId="{1D8D24E1-AE26-4618-ABD9-F89436BD34E6}" srcOrd="0" destOrd="16" presId="urn:microsoft.com/office/officeart/2005/8/layout/vList2"/>
    <dgm:cxn modelId="{749E29E8-661F-40BF-A8F7-51A414C19041}" type="presOf" srcId="{D55B1833-1835-4787-896D-25CCFBB39FE3}" destId="{1D8D24E1-AE26-4618-ABD9-F89436BD34E6}" srcOrd="0" destOrd="11" presId="urn:microsoft.com/office/officeart/2005/8/layout/vList2"/>
    <dgm:cxn modelId="{7600B3F0-7AAB-49C2-9738-E0CC5BEF8D09}" type="presOf" srcId="{73A4C680-4DBC-478E-9727-B917115380CC}" destId="{1D8D24E1-AE26-4618-ABD9-F89436BD34E6}" srcOrd="0" destOrd="24" presId="urn:microsoft.com/office/officeart/2005/8/layout/vList2"/>
    <dgm:cxn modelId="{C4FB41F7-4837-4FC4-8CD7-21DF2B3D3B09}" type="presOf" srcId="{6163A253-BDF1-4636-8AE5-A9D2DCCA5C3A}" destId="{1D8D24E1-AE26-4618-ABD9-F89436BD34E6}" srcOrd="0" destOrd="21" presId="urn:microsoft.com/office/officeart/2005/8/layout/vList2"/>
    <dgm:cxn modelId="{C6BE48CE-B3AF-4880-BDB7-E09C465AEA5C}" type="presParOf" srcId="{09B717E4-5CEC-41EF-BDCD-45A29AD2092E}" destId="{1D74FD4E-2D3E-4320-B7FB-84EA907BA1DD}" srcOrd="0" destOrd="0" presId="urn:microsoft.com/office/officeart/2005/8/layout/vList2"/>
    <dgm:cxn modelId="{6C54F730-510C-4011-8E02-543B8DD2B3AC}" type="presParOf" srcId="{09B717E4-5CEC-41EF-BDCD-45A29AD2092E}" destId="{1D8D24E1-AE26-4618-ABD9-F89436BD34E6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E6145D14-71EC-4239-A511-7EEC2B96D269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19A28D2-453F-43CC-BD59-D972311F3F6C}">
      <dgm:prSet custT="1"/>
      <dgm:spPr/>
      <dgm:t>
        <a:bodyPr/>
        <a:lstStyle/>
        <a:p>
          <a:r>
            <a:rPr lang="ru-RU" sz="1400" b="1" u="none" dirty="0"/>
            <a:t>Обслуживание лифта</a:t>
          </a:r>
          <a:endParaRPr lang="ru-RU" sz="1400" u="none" dirty="0"/>
        </a:p>
      </dgm:t>
    </dgm:pt>
    <dgm:pt modelId="{6BC558F3-196F-448D-8B8B-20B392CE41D1}" type="parTrans" cxnId="{8ED2F67C-91B9-434E-8CC3-0724027D5326}">
      <dgm:prSet/>
      <dgm:spPr/>
      <dgm:t>
        <a:bodyPr/>
        <a:lstStyle/>
        <a:p>
          <a:endParaRPr lang="ru-RU"/>
        </a:p>
      </dgm:t>
    </dgm:pt>
    <dgm:pt modelId="{CE9BFD74-03AF-404E-9341-8708795CAE5C}" type="sibTrans" cxnId="{8ED2F67C-91B9-434E-8CC3-0724027D5326}">
      <dgm:prSet/>
      <dgm:spPr/>
      <dgm:t>
        <a:bodyPr/>
        <a:lstStyle/>
        <a:p>
          <a:endParaRPr lang="ru-RU"/>
        </a:p>
      </dgm:t>
    </dgm:pt>
    <dgm:pt modelId="{992D8E70-6916-46CA-B0C1-933A3CEB0D82}">
      <dgm:prSet custT="1"/>
      <dgm:spPr/>
      <dgm:t>
        <a:bodyPr/>
        <a:lstStyle/>
        <a:p>
          <a:r>
            <a:rPr lang="ru-RU" sz="1200" dirty="0">
              <a:solidFill>
                <a:schemeClr val="accent1">
                  <a:lumMod val="50000"/>
                </a:schemeClr>
              </a:solidFill>
            </a:rPr>
            <a:t>организация системы диспетчерского контроля и обеспечение диспетчерской связи с кабиной лифта;</a:t>
          </a:r>
        </a:p>
      </dgm:t>
    </dgm:pt>
    <dgm:pt modelId="{5C15811C-22AD-4F59-B2B4-A8DB7986E490}" type="parTrans" cxnId="{8CC769F5-D7CC-4021-AFAD-21249A378BF9}">
      <dgm:prSet/>
      <dgm:spPr/>
      <dgm:t>
        <a:bodyPr/>
        <a:lstStyle/>
        <a:p>
          <a:endParaRPr lang="ru-RU"/>
        </a:p>
      </dgm:t>
    </dgm:pt>
    <dgm:pt modelId="{5453C831-9144-44BE-874D-8289D44567C1}" type="sibTrans" cxnId="{8CC769F5-D7CC-4021-AFAD-21249A378BF9}">
      <dgm:prSet/>
      <dgm:spPr/>
      <dgm:t>
        <a:bodyPr/>
        <a:lstStyle/>
        <a:p>
          <a:endParaRPr lang="ru-RU"/>
        </a:p>
      </dgm:t>
    </dgm:pt>
    <dgm:pt modelId="{7EE98778-904A-43D5-B02F-4B2417D2B0B5}">
      <dgm:prSet custT="1"/>
      <dgm:spPr/>
      <dgm:t>
        <a:bodyPr/>
        <a:lstStyle/>
        <a:p>
          <a:r>
            <a:rPr lang="ru-RU" sz="1200" dirty="0">
              <a:solidFill>
                <a:schemeClr val="accent1">
                  <a:lumMod val="50000"/>
                </a:schemeClr>
              </a:solidFill>
            </a:rPr>
            <a:t>обеспечение проведения осмотров, технического обслуживания и ремонт лифта (лифтов);</a:t>
          </a:r>
        </a:p>
      </dgm:t>
    </dgm:pt>
    <dgm:pt modelId="{FBF70131-0920-476A-9136-80A0FA5627B8}" type="parTrans" cxnId="{94258427-52DF-415F-BEAE-281D64E0A2A0}">
      <dgm:prSet/>
      <dgm:spPr/>
      <dgm:t>
        <a:bodyPr/>
        <a:lstStyle/>
        <a:p>
          <a:endParaRPr lang="ru-RU"/>
        </a:p>
      </dgm:t>
    </dgm:pt>
    <dgm:pt modelId="{7E14AF54-AD3A-4AD2-B23D-3D7BED112684}" type="sibTrans" cxnId="{94258427-52DF-415F-BEAE-281D64E0A2A0}">
      <dgm:prSet/>
      <dgm:spPr/>
      <dgm:t>
        <a:bodyPr/>
        <a:lstStyle/>
        <a:p>
          <a:endParaRPr lang="ru-RU"/>
        </a:p>
      </dgm:t>
    </dgm:pt>
    <dgm:pt modelId="{111E7E3C-A4C3-4B63-913B-5A21F6452A8F}">
      <dgm:prSet custT="1"/>
      <dgm:spPr/>
      <dgm:t>
        <a:bodyPr/>
        <a:lstStyle/>
        <a:p>
          <a:r>
            <a:rPr lang="ru-RU" sz="1200" dirty="0">
              <a:solidFill>
                <a:schemeClr val="accent1">
                  <a:lumMod val="50000"/>
                </a:schemeClr>
              </a:solidFill>
            </a:rPr>
            <a:t>обеспечение проведения аварийного обслуживания лифта (лифтов);</a:t>
          </a:r>
        </a:p>
      </dgm:t>
    </dgm:pt>
    <dgm:pt modelId="{0EA17D42-C868-4F9E-8309-41E8D8A447A0}" type="parTrans" cxnId="{08719FA8-ACB3-4E1A-AF1F-BEE1C217D9F6}">
      <dgm:prSet/>
      <dgm:spPr/>
      <dgm:t>
        <a:bodyPr/>
        <a:lstStyle/>
        <a:p>
          <a:endParaRPr lang="ru-RU"/>
        </a:p>
      </dgm:t>
    </dgm:pt>
    <dgm:pt modelId="{45210664-C72E-4874-A401-39896609E247}" type="sibTrans" cxnId="{08719FA8-ACB3-4E1A-AF1F-BEE1C217D9F6}">
      <dgm:prSet/>
      <dgm:spPr/>
      <dgm:t>
        <a:bodyPr/>
        <a:lstStyle/>
        <a:p>
          <a:endParaRPr lang="ru-RU"/>
        </a:p>
      </dgm:t>
    </dgm:pt>
    <dgm:pt modelId="{4A25518B-447A-4E45-B839-65D2CA980C6F}">
      <dgm:prSet custT="1"/>
      <dgm:spPr/>
      <dgm:t>
        <a:bodyPr/>
        <a:lstStyle/>
        <a:p>
          <a:r>
            <a:rPr lang="ru-RU" sz="1200" dirty="0">
              <a:solidFill>
                <a:schemeClr val="accent1">
                  <a:lumMod val="50000"/>
                </a:schemeClr>
              </a:solidFill>
            </a:rPr>
            <a:t>обеспечение проведения технического освидетельствования лифта (лифтов), в том числе после замены элементов оборудования</a:t>
          </a:r>
        </a:p>
      </dgm:t>
    </dgm:pt>
    <dgm:pt modelId="{0CB0FF7A-B77F-4A45-8FD0-6CC4588656D7}" type="parTrans" cxnId="{51BB7C0E-8D40-4295-85A2-E480CD9E936F}">
      <dgm:prSet/>
      <dgm:spPr/>
      <dgm:t>
        <a:bodyPr/>
        <a:lstStyle/>
        <a:p>
          <a:endParaRPr lang="ru-RU"/>
        </a:p>
      </dgm:t>
    </dgm:pt>
    <dgm:pt modelId="{266D5A76-96EE-499E-AC6E-ED1297B1FA65}" type="sibTrans" cxnId="{51BB7C0E-8D40-4295-85A2-E480CD9E936F}">
      <dgm:prSet/>
      <dgm:spPr/>
      <dgm:t>
        <a:bodyPr/>
        <a:lstStyle/>
        <a:p>
          <a:endParaRPr lang="ru-RU"/>
        </a:p>
      </dgm:t>
    </dgm:pt>
    <dgm:pt modelId="{89C21335-AA0D-4C70-B195-62EF6500765B}">
      <dgm:prSet custT="1"/>
      <dgm:spPr/>
      <dgm:t>
        <a:bodyPr/>
        <a:lstStyle/>
        <a:p>
          <a:r>
            <a:rPr lang="ru-RU" sz="1400" b="1" u="none" dirty="0"/>
            <a:t>ПЗУ  (переговорно-замочного устройство)</a:t>
          </a:r>
          <a:endParaRPr lang="ru-RU" sz="1400" u="none" dirty="0"/>
        </a:p>
      </dgm:t>
    </dgm:pt>
    <dgm:pt modelId="{460044FB-309A-43B7-A971-E1D295F56DC8}" type="parTrans" cxnId="{939B4AA7-BD35-4534-B86B-91880CBE732E}">
      <dgm:prSet/>
      <dgm:spPr/>
      <dgm:t>
        <a:bodyPr/>
        <a:lstStyle/>
        <a:p>
          <a:endParaRPr lang="ru-RU"/>
        </a:p>
      </dgm:t>
    </dgm:pt>
    <dgm:pt modelId="{EE0A52CD-A968-4C01-A1AD-693D6FCD34B1}" type="sibTrans" cxnId="{939B4AA7-BD35-4534-B86B-91880CBE732E}">
      <dgm:prSet/>
      <dgm:spPr/>
      <dgm:t>
        <a:bodyPr/>
        <a:lstStyle/>
        <a:p>
          <a:endParaRPr lang="ru-RU"/>
        </a:p>
      </dgm:t>
    </dgm:pt>
    <dgm:pt modelId="{71F65F80-C858-42F3-9074-AA3EF3B62581}">
      <dgm:prSet custT="1"/>
      <dgm:spPr/>
      <dgm:t>
        <a:bodyPr/>
        <a:lstStyle/>
        <a:p>
          <a:r>
            <a:rPr lang="ru-RU" sz="1200" dirty="0">
              <a:solidFill>
                <a:schemeClr val="accent1">
                  <a:lumMod val="50000"/>
                </a:schemeClr>
              </a:solidFill>
            </a:rPr>
            <a:t>Работы выполняемых в ходе технического обслуживания переговорно-замочного устройство</a:t>
          </a:r>
        </a:p>
      </dgm:t>
    </dgm:pt>
    <dgm:pt modelId="{10F137E3-F943-4177-B835-73EBA175328C}" type="parTrans" cxnId="{E827F9D9-6965-45FE-A083-A0EC5B92DDF4}">
      <dgm:prSet/>
      <dgm:spPr/>
      <dgm:t>
        <a:bodyPr/>
        <a:lstStyle/>
        <a:p>
          <a:endParaRPr lang="ru-RU"/>
        </a:p>
      </dgm:t>
    </dgm:pt>
    <dgm:pt modelId="{DDFD90DD-9048-4B43-88B3-C31A3ED66FC9}" type="sibTrans" cxnId="{E827F9D9-6965-45FE-A083-A0EC5B92DDF4}">
      <dgm:prSet/>
      <dgm:spPr/>
      <dgm:t>
        <a:bodyPr/>
        <a:lstStyle/>
        <a:p>
          <a:endParaRPr lang="ru-RU"/>
        </a:p>
      </dgm:t>
    </dgm:pt>
    <dgm:pt modelId="{CC6EB9A0-6D71-4ABB-838C-0E3218D1445E}">
      <dgm:prSet custT="1"/>
      <dgm:spPr/>
      <dgm:t>
        <a:bodyPr/>
        <a:lstStyle/>
        <a:p>
          <a:r>
            <a:rPr lang="ru-RU" sz="1200" dirty="0">
              <a:solidFill>
                <a:schemeClr val="accent1">
                  <a:lumMod val="50000"/>
                </a:schemeClr>
              </a:solidFill>
            </a:rPr>
            <a:t>Вызов мастера по мере поломок и неисправностей</a:t>
          </a:r>
        </a:p>
      </dgm:t>
    </dgm:pt>
    <dgm:pt modelId="{E801B7F2-965D-4480-BC7A-5A5C9BED375A}" type="parTrans" cxnId="{9D690B0A-65FA-4C05-9D8B-E136CC3E7A24}">
      <dgm:prSet/>
      <dgm:spPr/>
      <dgm:t>
        <a:bodyPr/>
        <a:lstStyle/>
        <a:p>
          <a:endParaRPr lang="ru-RU"/>
        </a:p>
      </dgm:t>
    </dgm:pt>
    <dgm:pt modelId="{8553107B-7D5D-4ECC-ACE4-6589BE538620}" type="sibTrans" cxnId="{9D690B0A-65FA-4C05-9D8B-E136CC3E7A24}">
      <dgm:prSet/>
      <dgm:spPr/>
      <dgm:t>
        <a:bodyPr/>
        <a:lstStyle/>
        <a:p>
          <a:endParaRPr lang="ru-RU"/>
        </a:p>
      </dgm:t>
    </dgm:pt>
    <dgm:pt modelId="{4B1B6061-C8C0-4FC5-9FE7-5926925A04F1}">
      <dgm:prSet custT="1"/>
      <dgm:spPr/>
      <dgm:t>
        <a:bodyPr/>
        <a:lstStyle/>
        <a:p>
          <a:r>
            <a:rPr lang="ru-RU" sz="1200" dirty="0">
              <a:solidFill>
                <a:schemeClr val="accent1">
                  <a:lumMod val="50000"/>
                </a:schemeClr>
              </a:solidFill>
            </a:rPr>
            <a:t>Ремонт абонентских переговорных устройств</a:t>
          </a:r>
        </a:p>
      </dgm:t>
    </dgm:pt>
    <dgm:pt modelId="{A53DC344-EF17-4ED6-8487-5CD829561A19}" type="parTrans" cxnId="{C7416EDB-E24C-46A8-A29A-BD901FA8D5CD}">
      <dgm:prSet/>
      <dgm:spPr/>
      <dgm:t>
        <a:bodyPr/>
        <a:lstStyle/>
        <a:p>
          <a:endParaRPr lang="ru-RU"/>
        </a:p>
      </dgm:t>
    </dgm:pt>
    <dgm:pt modelId="{6AF39003-B81C-424C-B493-6F2D9FD539C3}" type="sibTrans" cxnId="{C7416EDB-E24C-46A8-A29A-BD901FA8D5CD}">
      <dgm:prSet/>
      <dgm:spPr/>
      <dgm:t>
        <a:bodyPr/>
        <a:lstStyle/>
        <a:p>
          <a:endParaRPr lang="ru-RU"/>
        </a:p>
      </dgm:t>
    </dgm:pt>
    <dgm:pt modelId="{3AC1985C-D76C-4A1E-A894-5FD529399098}">
      <dgm:prSet custT="1"/>
      <dgm:spPr/>
      <dgm:t>
        <a:bodyPr/>
        <a:lstStyle/>
        <a:p>
          <a:r>
            <a:rPr lang="ru-RU" sz="1200" dirty="0">
              <a:solidFill>
                <a:schemeClr val="accent1">
                  <a:lumMod val="50000"/>
                </a:schemeClr>
              </a:solidFill>
            </a:rPr>
            <a:t>Ремонт и регулировка дверных доводчиков</a:t>
          </a:r>
        </a:p>
      </dgm:t>
    </dgm:pt>
    <dgm:pt modelId="{A85F1FAC-6298-4217-911C-F45B47EC5771}" type="parTrans" cxnId="{70547F8C-E01F-44BA-AE72-11D46D1B4F52}">
      <dgm:prSet/>
      <dgm:spPr/>
      <dgm:t>
        <a:bodyPr/>
        <a:lstStyle/>
        <a:p>
          <a:endParaRPr lang="ru-RU"/>
        </a:p>
      </dgm:t>
    </dgm:pt>
    <dgm:pt modelId="{C0104BE6-B08D-4682-8FB2-282C9AAEF3BA}" type="sibTrans" cxnId="{70547F8C-E01F-44BA-AE72-11D46D1B4F52}">
      <dgm:prSet/>
      <dgm:spPr/>
      <dgm:t>
        <a:bodyPr/>
        <a:lstStyle/>
        <a:p>
          <a:endParaRPr lang="ru-RU"/>
        </a:p>
      </dgm:t>
    </dgm:pt>
    <dgm:pt modelId="{0CF94BB3-7B0A-4008-95B3-3778915A21F7}">
      <dgm:prSet custT="1"/>
      <dgm:spPr/>
      <dgm:t>
        <a:bodyPr/>
        <a:lstStyle/>
        <a:p>
          <a:r>
            <a:rPr lang="ru-RU" sz="1200" dirty="0">
              <a:solidFill>
                <a:schemeClr val="accent1">
                  <a:lumMod val="50000"/>
                </a:schemeClr>
              </a:solidFill>
            </a:rPr>
            <a:t>Замена дверных доводчиков, штанг доводчиков</a:t>
          </a:r>
        </a:p>
      </dgm:t>
    </dgm:pt>
    <dgm:pt modelId="{E2D17B3F-7860-4581-A90D-F697BAE53245}" type="parTrans" cxnId="{3BAABBE6-B79E-44E7-8443-AB1D33ADD24A}">
      <dgm:prSet/>
      <dgm:spPr/>
      <dgm:t>
        <a:bodyPr/>
        <a:lstStyle/>
        <a:p>
          <a:endParaRPr lang="ru-RU"/>
        </a:p>
      </dgm:t>
    </dgm:pt>
    <dgm:pt modelId="{3B64BD63-017E-42C9-AA4C-E930E478DA48}" type="sibTrans" cxnId="{3BAABBE6-B79E-44E7-8443-AB1D33ADD24A}">
      <dgm:prSet/>
      <dgm:spPr/>
      <dgm:t>
        <a:bodyPr/>
        <a:lstStyle/>
        <a:p>
          <a:endParaRPr lang="ru-RU"/>
        </a:p>
      </dgm:t>
    </dgm:pt>
    <dgm:pt modelId="{33EB6467-4915-42C1-8431-99FAB729EB37}">
      <dgm:prSet custT="1"/>
      <dgm:spPr/>
      <dgm:t>
        <a:bodyPr/>
        <a:lstStyle/>
        <a:p>
          <a:r>
            <a:rPr lang="ru-RU" sz="1200" dirty="0">
              <a:solidFill>
                <a:schemeClr val="accent1">
                  <a:lumMod val="50000"/>
                </a:schemeClr>
              </a:solidFill>
            </a:rPr>
            <a:t>Ремонт, замена блоков вызова</a:t>
          </a:r>
        </a:p>
      </dgm:t>
    </dgm:pt>
    <dgm:pt modelId="{FE221FD3-F02C-4F7A-87DA-1447B76668AA}" type="parTrans" cxnId="{F05908D2-B6C0-42C4-AE1C-75B07BB89C23}">
      <dgm:prSet/>
      <dgm:spPr/>
      <dgm:t>
        <a:bodyPr/>
        <a:lstStyle/>
        <a:p>
          <a:endParaRPr lang="ru-RU"/>
        </a:p>
      </dgm:t>
    </dgm:pt>
    <dgm:pt modelId="{30DC714C-F3FA-464D-91E3-25C8B1ED4349}" type="sibTrans" cxnId="{F05908D2-B6C0-42C4-AE1C-75B07BB89C23}">
      <dgm:prSet/>
      <dgm:spPr/>
      <dgm:t>
        <a:bodyPr/>
        <a:lstStyle/>
        <a:p>
          <a:endParaRPr lang="ru-RU"/>
        </a:p>
      </dgm:t>
    </dgm:pt>
    <dgm:pt modelId="{9844313C-2FD8-45DB-B460-4ADBBCC4610E}">
      <dgm:prSet custT="1"/>
      <dgm:spPr/>
      <dgm:t>
        <a:bodyPr/>
        <a:lstStyle/>
        <a:p>
          <a:r>
            <a:rPr lang="ru-RU" sz="1200" dirty="0">
              <a:solidFill>
                <a:schemeClr val="accent1">
                  <a:lumMod val="50000"/>
                </a:schemeClr>
              </a:solidFill>
            </a:rPr>
            <a:t>Ремонт, замена коммутатора</a:t>
          </a:r>
        </a:p>
      </dgm:t>
    </dgm:pt>
    <dgm:pt modelId="{02F50F01-1BFD-4343-9537-5ABDA29C8F47}" type="parTrans" cxnId="{B00F43D7-3FB5-4C77-B7A5-426ECB682568}">
      <dgm:prSet/>
      <dgm:spPr/>
      <dgm:t>
        <a:bodyPr/>
        <a:lstStyle/>
        <a:p>
          <a:endParaRPr lang="ru-RU"/>
        </a:p>
      </dgm:t>
    </dgm:pt>
    <dgm:pt modelId="{634E1125-89A5-4EA4-A8F1-C7DDF4FF6279}" type="sibTrans" cxnId="{B00F43D7-3FB5-4C77-B7A5-426ECB682568}">
      <dgm:prSet/>
      <dgm:spPr/>
      <dgm:t>
        <a:bodyPr/>
        <a:lstStyle/>
        <a:p>
          <a:endParaRPr lang="ru-RU"/>
        </a:p>
      </dgm:t>
    </dgm:pt>
    <dgm:pt modelId="{9D18A53C-9819-4C2A-A712-96504E9C2EE4}">
      <dgm:prSet custT="1"/>
      <dgm:spPr/>
      <dgm:t>
        <a:bodyPr/>
        <a:lstStyle/>
        <a:p>
          <a:r>
            <a:rPr lang="ru-RU" sz="1200" dirty="0">
              <a:solidFill>
                <a:schemeClr val="accent1">
                  <a:lumMod val="50000"/>
                </a:schemeClr>
              </a:solidFill>
            </a:rPr>
            <a:t>Ремонт, замена блока питания</a:t>
          </a:r>
        </a:p>
      </dgm:t>
    </dgm:pt>
    <dgm:pt modelId="{439E0798-A6A9-4146-A126-FE9425E47920}" type="parTrans" cxnId="{B33EE7B5-93E1-4D5E-B391-CF642B0531F4}">
      <dgm:prSet/>
      <dgm:spPr/>
      <dgm:t>
        <a:bodyPr/>
        <a:lstStyle/>
        <a:p>
          <a:endParaRPr lang="ru-RU"/>
        </a:p>
      </dgm:t>
    </dgm:pt>
    <dgm:pt modelId="{26D4A812-94AA-4893-B4C2-9EA36EC6A50E}" type="sibTrans" cxnId="{B33EE7B5-93E1-4D5E-B391-CF642B0531F4}">
      <dgm:prSet/>
      <dgm:spPr/>
      <dgm:t>
        <a:bodyPr/>
        <a:lstStyle/>
        <a:p>
          <a:endParaRPr lang="ru-RU"/>
        </a:p>
      </dgm:t>
    </dgm:pt>
    <dgm:pt modelId="{B969CBFD-E3A0-4BB3-AEEB-8DC6F827A78B}">
      <dgm:prSet custT="1"/>
      <dgm:spPr/>
      <dgm:t>
        <a:bodyPr/>
        <a:lstStyle/>
        <a:p>
          <a:r>
            <a:rPr lang="ru-RU" sz="1200" dirty="0">
              <a:solidFill>
                <a:schemeClr val="accent1">
                  <a:lumMod val="50000"/>
                </a:schemeClr>
              </a:solidFill>
            </a:rPr>
            <a:t>Ремонт, замена электромагнитного замка, платы управления замка</a:t>
          </a:r>
        </a:p>
      </dgm:t>
    </dgm:pt>
    <dgm:pt modelId="{D66FC374-22B1-481B-83E4-5D78C10D584B}" type="parTrans" cxnId="{3413D69F-87EA-4332-8E76-4F575BE3FD2A}">
      <dgm:prSet/>
      <dgm:spPr/>
      <dgm:t>
        <a:bodyPr/>
        <a:lstStyle/>
        <a:p>
          <a:endParaRPr lang="ru-RU"/>
        </a:p>
      </dgm:t>
    </dgm:pt>
    <dgm:pt modelId="{3165EAB3-DD4C-4979-9A8A-F6561240199F}" type="sibTrans" cxnId="{3413D69F-87EA-4332-8E76-4F575BE3FD2A}">
      <dgm:prSet/>
      <dgm:spPr/>
      <dgm:t>
        <a:bodyPr/>
        <a:lstStyle/>
        <a:p>
          <a:endParaRPr lang="ru-RU"/>
        </a:p>
      </dgm:t>
    </dgm:pt>
    <dgm:pt modelId="{76804A87-5C90-4839-949A-D0964C30D63A}">
      <dgm:prSet custT="1"/>
      <dgm:spPr/>
      <dgm:t>
        <a:bodyPr/>
        <a:lstStyle/>
        <a:p>
          <a:r>
            <a:rPr lang="ru-RU" sz="1200" dirty="0">
              <a:solidFill>
                <a:schemeClr val="accent1">
                  <a:lumMod val="50000"/>
                </a:schemeClr>
              </a:solidFill>
            </a:rPr>
            <a:t>Ремонт, замена ключевого устройства, лузы считывателя, платы контроллера</a:t>
          </a:r>
        </a:p>
      </dgm:t>
    </dgm:pt>
    <dgm:pt modelId="{95399F77-576C-4757-AB92-F522BEF97543}" type="parTrans" cxnId="{985C635E-ED44-4259-AAF1-D9054C7104EC}">
      <dgm:prSet/>
      <dgm:spPr/>
      <dgm:t>
        <a:bodyPr/>
        <a:lstStyle/>
        <a:p>
          <a:endParaRPr lang="ru-RU"/>
        </a:p>
      </dgm:t>
    </dgm:pt>
    <dgm:pt modelId="{22FB2D01-74E5-4A99-93C6-3952E0279931}" type="sibTrans" cxnId="{985C635E-ED44-4259-AAF1-D9054C7104EC}">
      <dgm:prSet/>
      <dgm:spPr/>
      <dgm:t>
        <a:bodyPr/>
        <a:lstStyle/>
        <a:p>
          <a:endParaRPr lang="ru-RU"/>
        </a:p>
      </dgm:t>
    </dgm:pt>
    <dgm:pt modelId="{24416922-B083-46D9-8BAB-FF59FF260FFC}">
      <dgm:prSet custT="1"/>
      <dgm:spPr/>
      <dgm:t>
        <a:bodyPr/>
        <a:lstStyle/>
        <a:p>
          <a:r>
            <a:rPr lang="ru-RU" sz="1200" dirty="0">
              <a:solidFill>
                <a:schemeClr val="accent1">
                  <a:lumMod val="50000"/>
                </a:schemeClr>
              </a:solidFill>
            </a:rPr>
            <a:t>Ремонт линий связи при обрыве кабеля и устранение дефектов при ослабление крепежных элементов системы</a:t>
          </a:r>
        </a:p>
      </dgm:t>
    </dgm:pt>
    <dgm:pt modelId="{7E85DFE5-DD23-47E3-AEBE-3CA83F941E8D}" type="parTrans" cxnId="{5D0ADEAE-72C7-43D4-B3C8-133CA124C0D5}">
      <dgm:prSet/>
      <dgm:spPr/>
      <dgm:t>
        <a:bodyPr/>
        <a:lstStyle/>
        <a:p>
          <a:endParaRPr lang="ru-RU"/>
        </a:p>
      </dgm:t>
    </dgm:pt>
    <dgm:pt modelId="{30F571A4-9E88-48B9-AA96-3B9671BB7D52}" type="sibTrans" cxnId="{5D0ADEAE-72C7-43D4-B3C8-133CA124C0D5}">
      <dgm:prSet/>
      <dgm:spPr/>
      <dgm:t>
        <a:bodyPr/>
        <a:lstStyle/>
        <a:p>
          <a:endParaRPr lang="ru-RU"/>
        </a:p>
      </dgm:t>
    </dgm:pt>
    <dgm:pt modelId="{9D3BD7F9-5C15-4BFF-8758-6F1DCF8CF5B0}">
      <dgm:prSet custT="1"/>
      <dgm:spPr/>
      <dgm:t>
        <a:bodyPr/>
        <a:lstStyle/>
        <a:p>
          <a:r>
            <a:rPr lang="ru-RU" sz="1200" dirty="0">
              <a:solidFill>
                <a:schemeClr val="accent1">
                  <a:lumMod val="50000"/>
                </a:schemeClr>
              </a:solidFill>
            </a:rPr>
            <a:t>Кодирование магнитного ключа</a:t>
          </a:r>
        </a:p>
      </dgm:t>
    </dgm:pt>
    <dgm:pt modelId="{BB96FCC3-CAC1-491E-8110-E1A7B3DF0CCA}" type="parTrans" cxnId="{BD613055-C969-45D6-98BA-7EE2BDE336DA}">
      <dgm:prSet/>
      <dgm:spPr/>
      <dgm:t>
        <a:bodyPr/>
        <a:lstStyle/>
        <a:p>
          <a:endParaRPr lang="ru-RU"/>
        </a:p>
      </dgm:t>
    </dgm:pt>
    <dgm:pt modelId="{8F589BC8-461A-4864-9FBC-95FD2712A497}" type="sibTrans" cxnId="{BD613055-C969-45D6-98BA-7EE2BDE336DA}">
      <dgm:prSet/>
      <dgm:spPr/>
      <dgm:t>
        <a:bodyPr/>
        <a:lstStyle/>
        <a:p>
          <a:endParaRPr lang="ru-RU"/>
        </a:p>
      </dgm:t>
    </dgm:pt>
    <dgm:pt modelId="{BB187500-191C-4BAE-84D8-1CF1B078C08E}">
      <dgm:prSet custT="1"/>
      <dgm:spPr/>
      <dgm:t>
        <a:bodyPr/>
        <a:lstStyle/>
        <a:p>
          <a:endParaRPr lang="ru-RU" sz="1200" dirty="0">
            <a:solidFill>
              <a:schemeClr val="accent1">
                <a:lumMod val="50000"/>
              </a:schemeClr>
            </a:solidFill>
          </a:endParaRPr>
        </a:p>
      </dgm:t>
    </dgm:pt>
    <dgm:pt modelId="{AB9FC18A-5D6D-4341-B3EE-9CB9940B3D2C}" type="parTrans" cxnId="{EBE96B43-78C8-4214-80EE-3F2E6BDB1EBB}">
      <dgm:prSet/>
      <dgm:spPr/>
      <dgm:t>
        <a:bodyPr/>
        <a:lstStyle/>
        <a:p>
          <a:endParaRPr lang="ru-RU"/>
        </a:p>
      </dgm:t>
    </dgm:pt>
    <dgm:pt modelId="{99278325-F22A-495D-8B3B-BD4DF27C8E0C}" type="sibTrans" cxnId="{EBE96B43-78C8-4214-80EE-3F2E6BDB1EBB}">
      <dgm:prSet/>
      <dgm:spPr/>
      <dgm:t>
        <a:bodyPr/>
        <a:lstStyle/>
        <a:p>
          <a:endParaRPr lang="ru-RU"/>
        </a:p>
      </dgm:t>
    </dgm:pt>
    <dgm:pt modelId="{8334C70A-4245-4480-90EE-B83EDD9E5DFE}">
      <dgm:prSet custT="1"/>
      <dgm:spPr/>
      <dgm:t>
        <a:bodyPr/>
        <a:lstStyle/>
        <a:p>
          <a:endParaRPr lang="ru-RU" sz="1200" dirty="0">
            <a:solidFill>
              <a:schemeClr val="accent1">
                <a:lumMod val="50000"/>
              </a:schemeClr>
            </a:solidFill>
          </a:endParaRPr>
        </a:p>
      </dgm:t>
    </dgm:pt>
    <dgm:pt modelId="{1D2B6F57-F13B-416A-BD41-02101818B399}" type="parTrans" cxnId="{5368B1F1-4358-44E6-B8C5-4609BEADACD7}">
      <dgm:prSet/>
      <dgm:spPr/>
      <dgm:t>
        <a:bodyPr/>
        <a:lstStyle/>
        <a:p>
          <a:endParaRPr lang="ru-RU"/>
        </a:p>
      </dgm:t>
    </dgm:pt>
    <dgm:pt modelId="{271142D8-FAF2-4BAE-8D29-ED69B0C13ADA}" type="sibTrans" cxnId="{5368B1F1-4358-44E6-B8C5-4609BEADACD7}">
      <dgm:prSet/>
      <dgm:spPr/>
      <dgm:t>
        <a:bodyPr/>
        <a:lstStyle/>
        <a:p>
          <a:endParaRPr lang="ru-RU"/>
        </a:p>
      </dgm:t>
    </dgm:pt>
    <dgm:pt modelId="{4A2B6AF0-AB32-4E99-9E11-89231C752F88}" type="pres">
      <dgm:prSet presAssocID="{E6145D14-71EC-4239-A511-7EEC2B96D269}" presName="linear" presStyleCnt="0">
        <dgm:presLayoutVars>
          <dgm:animLvl val="lvl"/>
          <dgm:resizeHandles val="exact"/>
        </dgm:presLayoutVars>
      </dgm:prSet>
      <dgm:spPr/>
    </dgm:pt>
    <dgm:pt modelId="{1FD8E948-B3CE-4801-A28F-A32A5C12FE23}" type="pres">
      <dgm:prSet presAssocID="{F19A28D2-453F-43CC-BD59-D972311F3F6C}" presName="parentText" presStyleLbl="node1" presStyleIdx="0" presStyleCnt="2" custScaleX="97623" custScaleY="39410">
        <dgm:presLayoutVars>
          <dgm:chMax val="0"/>
          <dgm:bulletEnabled val="1"/>
        </dgm:presLayoutVars>
      </dgm:prSet>
      <dgm:spPr/>
    </dgm:pt>
    <dgm:pt modelId="{8B2AD3B2-61FA-49BB-992E-7BD410FA6F42}" type="pres">
      <dgm:prSet presAssocID="{F19A28D2-453F-43CC-BD59-D972311F3F6C}" presName="childText" presStyleLbl="revTx" presStyleIdx="0" presStyleCnt="2">
        <dgm:presLayoutVars>
          <dgm:bulletEnabled val="1"/>
        </dgm:presLayoutVars>
      </dgm:prSet>
      <dgm:spPr/>
    </dgm:pt>
    <dgm:pt modelId="{36815F9B-F733-4E31-B063-6740716D3196}" type="pres">
      <dgm:prSet presAssocID="{89C21335-AA0D-4C70-B195-62EF6500765B}" presName="parentText" presStyleLbl="node1" presStyleIdx="1" presStyleCnt="2" custScaleX="95052" custScaleY="25713">
        <dgm:presLayoutVars>
          <dgm:chMax val="0"/>
          <dgm:bulletEnabled val="1"/>
        </dgm:presLayoutVars>
      </dgm:prSet>
      <dgm:spPr/>
    </dgm:pt>
    <dgm:pt modelId="{2DC8AF0C-F406-4445-A77F-1E9AA0FF8A41}" type="pres">
      <dgm:prSet presAssocID="{89C21335-AA0D-4C70-B195-62EF6500765B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9D690B0A-65FA-4C05-9D8B-E136CC3E7A24}" srcId="{89C21335-AA0D-4C70-B195-62EF6500765B}" destId="{CC6EB9A0-6D71-4ABB-838C-0E3218D1445E}" srcOrd="2" destOrd="0" parTransId="{E801B7F2-965D-4480-BC7A-5A5C9BED375A}" sibTransId="{8553107B-7D5D-4ECC-ACE4-6589BE538620}"/>
    <dgm:cxn modelId="{51BB7C0E-8D40-4295-85A2-E480CD9E936F}" srcId="{F19A28D2-453F-43CC-BD59-D972311F3F6C}" destId="{4A25518B-447A-4E45-B839-65D2CA980C6F}" srcOrd="4" destOrd="0" parTransId="{0CB0FF7A-B77F-4A45-8FD0-6CC4588656D7}" sibTransId="{266D5A76-96EE-499E-AC6E-ED1297B1FA65}"/>
    <dgm:cxn modelId="{FAE5CC0E-070A-4700-B245-5DE8B6E0AF5F}" type="presOf" srcId="{9D3BD7F9-5C15-4BFF-8758-6F1DCF8CF5B0}" destId="{2DC8AF0C-F406-4445-A77F-1E9AA0FF8A41}" srcOrd="0" destOrd="12" presId="urn:microsoft.com/office/officeart/2005/8/layout/vList2"/>
    <dgm:cxn modelId="{E770FC15-CD26-48B4-BF19-19A7DD137D25}" type="presOf" srcId="{8334C70A-4245-4480-90EE-B83EDD9E5DFE}" destId="{8B2AD3B2-61FA-49BB-992E-7BD410FA6F42}" srcOrd="0" destOrd="0" presId="urn:microsoft.com/office/officeart/2005/8/layout/vList2"/>
    <dgm:cxn modelId="{62C3F017-5A03-4FBE-B524-E7E7B3CA446B}" type="presOf" srcId="{76804A87-5C90-4839-949A-D0964C30D63A}" destId="{2DC8AF0C-F406-4445-A77F-1E9AA0FF8A41}" srcOrd="0" destOrd="10" presId="urn:microsoft.com/office/officeart/2005/8/layout/vList2"/>
    <dgm:cxn modelId="{5214851A-8652-4DAB-A667-B1BA0E0FDFBC}" type="presOf" srcId="{0CF94BB3-7B0A-4008-95B3-3778915A21F7}" destId="{2DC8AF0C-F406-4445-A77F-1E9AA0FF8A41}" srcOrd="0" destOrd="5" presId="urn:microsoft.com/office/officeart/2005/8/layout/vList2"/>
    <dgm:cxn modelId="{9DBB781C-36C7-431C-9774-3A3744339E8F}" type="presOf" srcId="{E6145D14-71EC-4239-A511-7EEC2B96D269}" destId="{4A2B6AF0-AB32-4E99-9E11-89231C752F88}" srcOrd="0" destOrd="0" presId="urn:microsoft.com/office/officeart/2005/8/layout/vList2"/>
    <dgm:cxn modelId="{94258427-52DF-415F-BEAE-281D64E0A2A0}" srcId="{F19A28D2-453F-43CC-BD59-D972311F3F6C}" destId="{7EE98778-904A-43D5-B02F-4B2417D2B0B5}" srcOrd="2" destOrd="0" parTransId="{FBF70131-0920-476A-9136-80A0FA5627B8}" sibTransId="{7E14AF54-AD3A-4AD2-B23D-3D7BED112684}"/>
    <dgm:cxn modelId="{5489A52C-A39B-43BE-8865-84D7F1CAAF7D}" type="presOf" srcId="{992D8E70-6916-46CA-B0C1-933A3CEB0D82}" destId="{8B2AD3B2-61FA-49BB-992E-7BD410FA6F42}" srcOrd="0" destOrd="1" presId="urn:microsoft.com/office/officeart/2005/8/layout/vList2"/>
    <dgm:cxn modelId="{FF31113A-7EC1-41D4-9142-B99CD143F0A2}" type="presOf" srcId="{CC6EB9A0-6D71-4ABB-838C-0E3218D1445E}" destId="{2DC8AF0C-F406-4445-A77F-1E9AA0FF8A41}" srcOrd="0" destOrd="2" presId="urn:microsoft.com/office/officeart/2005/8/layout/vList2"/>
    <dgm:cxn modelId="{985C635E-ED44-4259-AAF1-D9054C7104EC}" srcId="{89C21335-AA0D-4C70-B195-62EF6500765B}" destId="{76804A87-5C90-4839-949A-D0964C30D63A}" srcOrd="10" destOrd="0" parTransId="{95399F77-576C-4757-AB92-F522BEF97543}" sibTransId="{22FB2D01-74E5-4A99-93C6-3952E0279931}"/>
    <dgm:cxn modelId="{EBE96B43-78C8-4214-80EE-3F2E6BDB1EBB}" srcId="{89C21335-AA0D-4C70-B195-62EF6500765B}" destId="{BB187500-191C-4BAE-84D8-1CF1B078C08E}" srcOrd="0" destOrd="0" parTransId="{AB9FC18A-5D6D-4341-B3EE-9CB9940B3D2C}" sibTransId="{99278325-F22A-495D-8B3B-BD4DF27C8E0C}"/>
    <dgm:cxn modelId="{DE6CC244-2652-4BD3-AB80-F9A96549B365}" type="presOf" srcId="{BB187500-191C-4BAE-84D8-1CF1B078C08E}" destId="{2DC8AF0C-F406-4445-A77F-1E9AA0FF8A41}" srcOrd="0" destOrd="0" presId="urn:microsoft.com/office/officeart/2005/8/layout/vList2"/>
    <dgm:cxn modelId="{D6750A68-6889-40AA-BA4B-47B19AD65295}" type="presOf" srcId="{3AC1985C-D76C-4A1E-A894-5FD529399098}" destId="{2DC8AF0C-F406-4445-A77F-1E9AA0FF8A41}" srcOrd="0" destOrd="4" presId="urn:microsoft.com/office/officeart/2005/8/layout/vList2"/>
    <dgm:cxn modelId="{4AC8A173-EAC8-4C61-B8BA-981678845B51}" type="presOf" srcId="{4B1B6061-C8C0-4FC5-9FE7-5926925A04F1}" destId="{2DC8AF0C-F406-4445-A77F-1E9AA0FF8A41}" srcOrd="0" destOrd="3" presId="urn:microsoft.com/office/officeart/2005/8/layout/vList2"/>
    <dgm:cxn modelId="{BD613055-C969-45D6-98BA-7EE2BDE336DA}" srcId="{89C21335-AA0D-4C70-B195-62EF6500765B}" destId="{9D3BD7F9-5C15-4BFF-8758-6F1DCF8CF5B0}" srcOrd="12" destOrd="0" parTransId="{BB96FCC3-CAC1-491E-8110-E1A7B3DF0CCA}" sibTransId="{8F589BC8-461A-4864-9FBC-95FD2712A497}"/>
    <dgm:cxn modelId="{A4912C76-4F17-49A4-B6B2-82710F225DE7}" type="presOf" srcId="{4A25518B-447A-4E45-B839-65D2CA980C6F}" destId="{8B2AD3B2-61FA-49BB-992E-7BD410FA6F42}" srcOrd="0" destOrd="4" presId="urn:microsoft.com/office/officeart/2005/8/layout/vList2"/>
    <dgm:cxn modelId="{8ED2F67C-91B9-434E-8CC3-0724027D5326}" srcId="{E6145D14-71EC-4239-A511-7EEC2B96D269}" destId="{F19A28D2-453F-43CC-BD59-D972311F3F6C}" srcOrd="0" destOrd="0" parTransId="{6BC558F3-196F-448D-8B8B-20B392CE41D1}" sibTransId="{CE9BFD74-03AF-404E-9341-8708795CAE5C}"/>
    <dgm:cxn modelId="{90875484-E27F-4AFD-99F9-0DA16FCE6CCD}" type="presOf" srcId="{71F65F80-C858-42F3-9074-AA3EF3B62581}" destId="{2DC8AF0C-F406-4445-A77F-1E9AA0FF8A41}" srcOrd="0" destOrd="1" presId="urn:microsoft.com/office/officeart/2005/8/layout/vList2"/>
    <dgm:cxn modelId="{C8F79F85-5503-42D7-A2F0-5AB50E6CF77D}" type="presOf" srcId="{B969CBFD-E3A0-4BB3-AEEB-8DC6F827A78B}" destId="{2DC8AF0C-F406-4445-A77F-1E9AA0FF8A41}" srcOrd="0" destOrd="9" presId="urn:microsoft.com/office/officeart/2005/8/layout/vList2"/>
    <dgm:cxn modelId="{02895488-A44F-4C61-956B-A5783C6E5EE7}" type="presOf" srcId="{33EB6467-4915-42C1-8431-99FAB729EB37}" destId="{2DC8AF0C-F406-4445-A77F-1E9AA0FF8A41}" srcOrd="0" destOrd="6" presId="urn:microsoft.com/office/officeart/2005/8/layout/vList2"/>
    <dgm:cxn modelId="{70547F8C-E01F-44BA-AE72-11D46D1B4F52}" srcId="{89C21335-AA0D-4C70-B195-62EF6500765B}" destId="{3AC1985C-D76C-4A1E-A894-5FD529399098}" srcOrd="4" destOrd="0" parTransId="{A85F1FAC-6298-4217-911C-F45B47EC5771}" sibTransId="{C0104BE6-B08D-4682-8FB2-282C9AAEF3BA}"/>
    <dgm:cxn modelId="{55027A9B-62A8-4C7B-A1BF-471FCA5E5848}" type="presOf" srcId="{89C21335-AA0D-4C70-B195-62EF6500765B}" destId="{36815F9B-F733-4E31-B063-6740716D3196}" srcOrd="0" destOrd="0" presId="urn:microsoft.com/office/officeart/2005/8/layout/vList2"/>
    <dgm:cxn modelId="{3413D69F-87EA-4332-8E76-4F575BE3FD2A}" srcId="{89C21335-AA0D-4C70-B195-62EF6500765B}" destId="{B969CBFD-E3A0-4BB3-AEEB-8DC6F827A78B}" srcOrd="9" destOrd="0" parTransId="{D66FC374-22B1-481B-83E4-5D78C10D584B}" sibTransId="{3165EAB3-DD4C-4979-9A8A-F6561240199F}"/>
    <dgm:cxn modelId="{02C7A8A4-08B5-4970-AA26-B0FC53417C39}" type="presOf" srcId="{111E7E3C-A4C3-4B63-913B-5A21F6452A8F}" destId="{8B2AD3B2-61FA-49BB-992E-7BD410FA6F42}" srcOrd="0" destOrd="3" presId="urn:microsoft.com/office/officeart/2005/8/layout/vList2"/>
    <dgm:cxn modelId="{6D828AA6-6D13-496E-9181-4F50A6780D07}" type="presOf" srcId="{7EE98778-904A-43D5-B02F-4B2417D2B0B5}" destId="{8B2AD3B2-61FA-49BB-992E-7BD410FA6F42}" srcOrd="0" destOrd="2" presId="urn:microsoft.com/office/officeart/2005/8/layout/vList2"/>
    <dgm:cxn modelId="{939B4AA7-BD35-4534-B86B-91880CBE732E}" srcId="{E6145D14-71EC-4239-A511-7EEC2B96D269}" destId="{89C21335-AA0D-4C70-B195-62EF6500765B}" srcOrd="1" destOrd="0" parTransId="{460044FB-309A-43B7-A971-E1D295F56DC8}" sibTransId="{EE0A52CD-A968-4C01-A1AD-693D6FCD34B1}"/>
    <dgm:cxn modelId="{08719FA8-ACB3-4E1A-AF1F-BEE1C217D9F6}" srcId="{F19A28D2-453F-43CC-BD59-D972311F3F6C}" destId="{111E7E3C-A4C3-4B63-913B-5A21F6452A8F}" srcOrd="3" destOrd="0" parTransId="{0EA17D42-C868-4F9E-8309-41E8D8A447A0}" sibTransId="{45210664-C72E-4874-A401-39896609E247}"/>
    <dgm:cxn modelId="{5D0ADEAE-72C7-43D4-B3C8-133CA124C0D5}" srcId="{89C21335-AA0D-4C70-B195-62EF6500765B}" destId="{24416922-B083-46D9-8BAB-FF59FF260FFC}" srcOrd="11" destOrd="0" parTransId="{7E85DFE5-DD23-47E3-AEBE-3CA83F941E8D}" sibTransId="{30F571A4-9E88-48B9-AA96-3B9671BB7D52}"/>
    <dgm:cxn modelId="{B33EE7B5-93E1-4D5E-B391-CF642B0531F4}" srcId="{89C21335-AA0D-4C70-B195-62EF6500765B}" destId="{9D18A53C-9819-4C2A-A712-96504E9C2EE4}" srcOrd="8" destOrd="0" parTransId="{439E0798-A6A9-4146-A126-FE9425E47920}" sibTransId="{26D4A812-94AA-4893-B4C2-9EA36EC6A50E}"/>
    <dgm:cxn modelId="{790C52C7-4FEA-452C-85A6-01842E6C61B1}" type="presOf" srcId="{F19A28D2-453F-43CC-BD59-D972311F3F6C}" destId="{1FD8E948-B3CE-4801-A28F-A32A5C12FE23}" srcOrd="0" destOrd="0" presId="urn:microsoft.com/office/officeart/2005/8/layout/vList2"/>
    <dgm:cxn modelId="{F05908D2-B6C0-42C4-AE1C-75B07BB89C23}" srcId="{89C21335-AA0D-4C70-B195-62EF6500765B}" destId="{33EB6467-4915-42C1-8431-99FAB729EB37}" srcOrd="6" destOrd="0" parTransId="{FE221FD3-F02C-4F7A-87DA-1447B76668AA}" sibTransId="{30DC714C-F3FA-464D-91E3-25C8B1ED4349}"/>
    <dgm:cxn modelId="{B00F43D7-3FB5-4C77-B7A5-426ECB682568}" srcId="{89C21335-AA0D-4C70-B195-62EF6500765B}" destId="{9844313C-2FD8-45DB-B460-4ADBBCC4610E}" srcOrd="7" destOrd="0" parTransId="{02F50F01-1BFD-4343-9537-5ABDA29C8F47}" sibTransId="{634E1125-89A5-4EA4-A8F1-C7DDF4FF6279}"/>
    <dgm:cxn modelId="{E827F9D9-6965-45FE-A083-A0EC5B92DDF4}" srcId="{89C21335-AA0D-4C70-B195-62EF6500765B}" destId="{71F65F80-C858-42F3-9074-AA3EF3B62581}" srcOrd="1" destOrd="0" parTransId="{10F137E3-F943-4177-B835-73EBA175328C}" sibTransId="{DDFD90DD-9048-4B43-88B3-C31A3ED66FC9}"/>
    <dgm:cxn modelId="{C7416EDB-E24C-46A8-A29A-BD901FA8D5CD}" srcId="{89C21335-AA0D-4C70-B195-62EF6500765B}" destId="{4B1B6061-C8C0-4FC5-9FE7-5926925A04F1}" srcOrd="3" destOrd="0" parTransId="{A53DC344-EF17-4ED6-8487-5CD829561A19}" sibTransId="{6AF39003-B81C-424C-B493-6F2D9FD539C3}"/>
    <dgm:cxn modelId="{0A317DDB-0FAF-4EBE-AE29-2E54FB05C16B}" type="presOf" srcId="{24416922-B083-46D9-8BAB-FF59FF260FFC}" destId="{2DC8AF0C-F406-4445-A77F-1E9AA0FF8A41}" srcOrd="0" destOrd="11" presId="urn:microsoft.com/office/officeart/2005/8/layout/vList2"/>
    <dgm:cxn modelId="{3BAABBE6-B79E-44E7-8443-AB1D33ADD24A}" srcId="{89C21335-AA0D-4C70-B195-62EF6500765B}" destId="{0CF94BB3-7B0A-4008-95B3-3778915A21F7}" srcOrd="5" destOrd="0" parTransId="{E2D17B3F-7860-4581-A90D-F697BAE53245}" sibTransId="{3B64BD63-017E-42C9-AA4C-E930E478DA48}"/>
    <dgm:cxn modelId="{3E2E6DE9-BE70-44D7-AA67-730178B14E72}" type="presOf" srcId="{9D18A53C-9819-4C2A-A712-96504E9C2EE4}" destId="{2DC8AF0C-F406-4445-A77F-1E9AA0FF8A41}" srcOrd="0" destOrd="8" presId="urn:microsoft.com/office/officeart/2005/8/layout/vList2"/>
    <dgm:cxn modelId="{AC6A32F1-1EE5-46DA-A5EA-EAD001DFCAFF}" type="presOf" srcId="{9844313C-2FD8-45DB-B460-4ADBBCC4610E}" destId="{2DC8AF0C-F406-4445-A77F-1E9AA0FF8A41}" srcOrd="0" destOrd="7" presId="urn:microsoft.com/office/officeart/2005/8/layout/vList2"/>
    <dgm:cxn modelId="{5368B1F1-4358-44E6-B8C5-4609BEADACD7}" srcId="{F19A28D2-453F-43CC-BD59-D972311F3F6C}" destId="{8334C70A-4245-4480-90EE-B83EDD9E5DFE}" srcOrd="0" destOrd="0" parTransId="{1D2B6F57-F13B-416A-BD41-02101818B399}" sibTransId="{271142D8-FAF2-4BAE-8D29-ED69B0C13ADA}"/>
    <dgm:cxn modelId="{8CC769F5-D7CC-4021-AFAD-21249A378BF9}" srcId="{F19A28D2-453F-43CC-BD59-D972311F3F6C}" destId="{992D8E70-6916-46CA-B0C1-933A3CEB0D82}" srcOrd="1" destOrd="0" parTransId="{5C15811C-22AD-4F59-B2B4-A8DB7986E490}" sibTransId="{5453C831-9144-44BE-874D-8289D44567C1}"/>
    <dgm:cxn modelId="{620E0738-0E01-4B78-A653-F8E7D1FEA986}" type="presParOf" srcId="{4A2B6AF0-AB32-4E99-9E11-89231C752F88}" destId="{1FD8E948-B3CE-4801-A28F-A32A5C12FE23}" srcOrd="0" destOrd="0" presId="urn:microsoft.com/office/officeart/2005/8/layout/vList2"/>
    <dgm:cxn modelId="{415F7FE2-9477-4A3F-8B54-015C9D115ABB}" type="presParOf" srcId="{4A2B6AF0-AB32-4E99-9E11-89231C752F88}" destId="{8B2AD3B2-61FA-49BB-992E-7BD410FA6F42}" srcOrd="1" destOrd="0" presId="urn:microsoft.com/office/officeart/2005/8/layout/vList2"/>
    <dgm:cxn modelId="{A82C46AA-0E39-476E-8BC9-BB8BE877471B}" type="presParOf" srcId="{4A2B6AF0-AB32-4E99-9E11-89231C752F88}" destId="{36815F9B-F733-4E31-B063-6740716D3196}" srcOrd="2" destOrd="0" presId="urn:microsoft.com/office/officeart/2005/8/layout/vList2"/>
    <dgm:cxn modelId="{3C922A58-2E85-4B55-8B6B-5E36F405B9DC}" type="presParOf" srcId="{4A2B6AF0-AB32-4E99-9E11-89231C752F88}" destId="{2DC8AF0C-F406-4445-A77F-1E9AA0FF8A41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E966300D-BFDD-441A-A3C9-12A5DED03209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7F90800-9C1B-42F0-BB8B-823934C3D5B0}">
      <dgm:prSet custT="1"/>
      <dgm:spPr/>
      <dgm:t>
        <a:bodyPr/>
        <a:lstStyle/>
        <a:p>
          <a:r>
            <a:rPr lang="ru-RU" sz="1400" b="1" u="none" dirty="0"/>
            <a:t>Обслуживание лифта</a:t>
          </a:r>
          <a:endParaRPr lang="ru-RU" sz="1400" u="none" dirty="0"/>
        </a:p>
      </dgm:t>
    </dgm:pt>
    <dgm:pt modelId="{55765974-6C5A-4A92-A744-AEB51FB86D93}" type="parTrans" cxnId="{D67AF48B-A371-4AC6-8DEB-89570EF2644B}">
      <dgm:prSet/>
      <dgm:spPr/>
      <dgm:t>
        <a:bodyPr/>
        <a:lstStyle/>
        <a:p>
          <a:endParaRPr lang="ru-RU"/>
        </a:p>
      </dgm:t>
    </dgm:pt>
    <dgm:pt modelId="{06724821-E17D-435A-B7D3-CD67E4F3EB58}" type="sibTrans" cxnId="{D67AF48B-A371-4AC6-8DEB-89570EF2644B}">
      <dgm:prSet/>
      <dgm:spPr/>
      <dgm:t>
        <a:bodyPr/>
        <a:lstStyle/>
        <a:p>
          <a:endParaRPr lang="ru-RU"/>
        </a:p>
      </dgm:t>
    </dgm:pt>
    <dgm:pt modelId="{39B1E082-6D83-40C8-9CC9-30FAB00194B1}">
      <dgm:prSet custT="1"/>
      <dgm:spPr/>
      <dgm:t>
        <a:bodyPr/>
        <a:lstStyle/>
        <a:p>
          <a:r>
            <a:rPr lang="ru-RU" sz="1200" dirty="0">
              <a:solidFill>
                <a:schemeClr val="accent1">
                  <a:lumMod val="50000"/>
                </a:schemeClr>
              </a:solidFill>
            </a:rPr>
            <a:t>Устранение местных деформаций, усиление, восстановление поврежденных участков фундаментов, </a:t>
          </a:r>
          <a:r>
            <a:rPr lang="ru-RU" sz="1200" dirty="0">
              <a:solidFill>
                <a:schemeClr val="accent1">
                  <a:lumMod val="50000"/>
                </a:schemeClr>
              </a:solidFill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вентиляционных</a:t>
          </a:r>
          <a:r>
            <a:rPr lang="ru-RU" sz="1200" dirty="0">
              <a:solidFill>
                <a:schemeClr val="accent1">
                  <a:lumMod val="50000"/>
                </a:schemeClr>
              </a:solidFill>
            </a:rPr>
            <a:t> продухов, отмосток и входов в подвалы /фундаменты</a:t>
          </a:r>
        </a:p>
      </dgm:t>
    </dgm:pt>
    <dgm:pt modelId="{838943EC-6C67-41D3-9A99-2FF45905F696}" type="parTrans" cxnId="{CCD3D7D6-A789-4C04-8DF9-0F142D2B80D2}">
      <dgm:prSet/>
      <dgm:spPr/>
      <dgm:t>
        <a:bodyPr/>
        <a:lstStyle/>
        <a:p>
          <a:endParaRPr lang="ru-RU"/>
        </a:p>
      </dgm:t>
    </dgm:pt>
    <dgm:pt modelId="{0BF2A031-7956-48C6-B429-E38697D2ACAB}" type="sibTrans" cxnId="{CCD3D7D6-A789-4C04-8DF9-0F142D2B80D2}">
      <dgm:prSet/>
      <dgm:spPr/>
      <dgm:t>
        <a:bodyPr/>
        <a:lstStyle/>
        <a:p>
          <a:endParaRPr lang="ru-RU"/>
        </a:p>
      </dgm:t>
    </dgm:pt>
    <dgm:pt modelId="{8E5AA739-3AFA-4CA3-9B19-60578C56DCB7}">
      <dgm:prSet custT="1"/>
      <dgm:spPr/>
      <dgm:t>
        <a:bodyPr/>
        <a:lstStyle/>
        <a:p>
          <a:r>
            <a:rPr lang="ru-RU" sz="1200" dirty="0">
              <a:solidFill>
                <a:schemeClr val="accent1">
                  <a:lumMod val="50000"/>
                </a:schemeClr>
              </a:solidFill>
            </a:rPr>
            <a:t>Герметизация стыков, заделка и восстановление архитектурных элементов, мелкий ремонт фасада дома</a:t>
          </a:r>
        </a:p>
      </dgm:t>
    </dgm:pt>
    <dgm:pt modelId="{8A940CE9-5C07-47E6-9443-7376E2A1C3E0}" type="parTrans" cxnId="{BEA4B6B1-28C0-4526-904A-4D62C3C2AC69}">
      <dgm:prSet/>
      <dgm:spPr/>
      <dgm:t>
        <a:bodyPr/>
        <a:lstStyle/>
        <a:p>
          <a:endParaRPr lang="ru-RU"/>
        </a:p>
      </dgm:t>
    </dgm:pt>
    <dgm:pt modelId="{0D5CA345-DA1E-4C23-B042-6D9957A73EA9}" type="sibTrans" cxnId="{BEA4B6B1-28C0-4526-904A-4D62C3C2AC69}">
      <dgm:prSet/>
      <dgm:spPr/>
      <dgm:t>
        <a:bodyPr/>
        <a:lstStyle/>
        <a:p>
          <a:endParaRPr lang="ru-RU"/>
        </a:p>
      </dgm:t>
    </dgm:pt>
    <dgm:pt modelId="{13881476-7059-4DEF-92C1-81199E295D73}">
      <dgm:prSet custT="1"/>
      <dgm:spPr/>
      <dgm:t>
        <a:bodyPr/>
        <a:lstStyle/>
        <a:p>
          <a:r>
            <a:rPr lang="ru-RU" sz="1200" dirty="0">
              <a:solidFill>
                <a:schemeClr val="accent1">
                  <a:lumMod val="50000"/>
                </a:schemeClr>
              </a:solidFill>
            </a:rPr>
            <a:t>Частичная смена отдельных элементов, заделка межпанельных швов и трещин, укрепление перекрытий</a:t>
          </a:r>
        </a:p>
      </dgm:t>
    </dgm:pt>
    <dgm:pt modelId="{7BC4ED72-00AF-4A7F-A688-D99848343356}" type="parTrans" cxnId="{85EA9862-6364-4817-9393-4407D52906BC}">
      <dgm:prSet/>
      <dgm:spPr/>
      <dgm:t>
        <a:bodyPr/>
        <a:lstStyle/>
        <a:p>
          <a:endParaRPr lang="ru-RU"/>
        </a:p>
      </dgm:t>
    </dgm:pt>
    <dgm:pt modelId="{08252BE1-84BA-4AE2-9BE8-44AA1568C2AC}" type="sibTrans" cxnId="{85EA9862-6364-4817-9393-4407D52906BC}">
      <dgm:prSet/>
      <dgm:spPr/>
      <dgm:t>
        <a:bodyPr/>
        <a:lstStyle/>
        <a:p>
          <a:endParaRPr lang="ru-RU"/>
        </a:p>
      </dgm:t>
    </dgm:pt>
    <dgm:pt modelId="{62B9EC6C-8551-45E1-A133-B44C6B5301AD}">
      <dgm:prSet custT="1"/>
      <dgm:spPr/>
      <dgm:t>
        <a:bodyPr/>
        <a:lstStyle/>
        <a:p>
          <a:r>
            <a:rPr lang="ru-RU" sz="1200" dirty="0">
              <a:solidFill>
                <a:schemeClr val="accent1">
                  <a:lumMod val="50000"/>
                </a:schemeClr>
              </a:solidFill>
            </a:rPr>
            <a:t>Усиление элементов деревянной стропильной системы, </a:t>
          </a:r>
          <a:r>
            <a:rPr lang="ru-RU" sz="1200" dirty="0" err="1">
              <a:solidFill>
                <a:schemeClr val="accent1">
                  <a:lumMod val="50000"/>
                </a:schemeClr>
              </a:solidFill>
              <a:hlinkClick xmlns:r="http://schemas.openxmlformats.org/officeDocument/2006/relationships"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антисептирование</a:t>
          </a:r>
          <a:r>
            <a:rPr lang="ru-RU" sz="1200" dirty="0">
              <a:solidFill>
                <a:schemeClr val="accent1">
                  <a:lumMod val="50000"/>
                </a:schemeClr>
              </a:solidFill>
            </a:rPr>
            <a:t> и </a:t>
          </a:r>
          <a:r>
            <a:rPr lang="ru-RU" sz="1200" dirty="0" err="1">
              <a:solidFill>
                <a:schemeClr val="accent1">
                  <a:lumMod val="50000"/>
                </a:schemeClr>
              </a:solidFill>
            </a:rPr>
            <a:t>антиперирование</a:t>
          </a:r>
          <a:r>
            <a:rPr lang="ru-RU" sz="1200" dirty="0">
              <a:solidFill>
                <a:schemeClr val="accent1">
                  <a:lumMod val="50000"/>
                </a:schemeClr>
              </a:solidFill>
            </a:rPr>
            <a:t>, частичное устранение неисправностей кровель, водосточных труб, </a:t>
          </a:r>
          <a:r>
            <a:rPr lang="ru-RU" sz="1200" dirty="0">
              <a:solidFill>
                <a:schemeClr val="accent1">
                  <a:lumMod val="50000"/>
                </a:schemeClr>
              </a:solidFill>
              <a:hlinkClick xmlns:r="http://schemas.openxmlformats.org/officeDocument/2006/relationships"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гидроизоляция</a:t>
          </a:r>
          <a:r>
            <a:rPr lang="ru-RU" sz="1200" dirty="0">
              <a:solidFill>
                <a:schemeClr val="accent1">
                  <a:lumMod val="50000"/>
                </a:schemeClr>
              </a:solidFill>
            </a:rPr>
            <a:t>, </a:t>
          </a:r>
          <a:r>
            <a:rPr lang="ru-RU" sz="1200" dirty="0">
              <a:solidFill>
                <a:schemeClr val="accent1">
                  <a:lumMod val="50000"/>
                </a:schemeClr>
              </a:solidFill>
              <a:hlinkClick xmlns:r="http://schemas.openxmlformats.org/officeDocument/2006/relationships"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утепление</a:t>
          </a:r>
          <a:r>
            <a:rPr lang="ru-RU" sz="1200" dirty="0">
              <a:solidFill>
                <a:schemeClr val="accent1">
                  <a:lumMod val="50000"/>
                </a:schemeClr>
              </a:solidFill>
            </a:rPr>
            <a:t> и вентиляция /крыши</a:t>
          </a:r>
        </a:p>
      </dgm:t>
    </dgm:pt>
    <dgm:pt modelId="{D1FB78C6-072C-4566-A2D6-8C17600E87CC}" type="parTrans" cxnId="{2F2D98A7-59D9-4FFC-AEB5-5896E7BDD902}">
      <dgm:prSet/>
      <dgm:spPr/>
      <dgm:t>
        <a:bodyPr/>
        <a:lstStyle/>
        <a:p>
          <a:endParaRPr lang="ru-RU"/>
        </a:p>
      </dgm:t>
    </dgm:pt>
    <dgm:pt modelId="{56117AAC-FE44-4E81-A290-BD039CEF65B2}" type="sibTrans" cxnId="{2F2D98A7-59D9-4FFC-AEB5-5896E7BDD902}">
      <dgm:prSet/>
      <dgm:spPr/>
      <dgm:t>
        <a:bodyPr/>
        <a:lstStyle/>
        <a:p>
          <a:endParaRPr lang="ru-RU"/>
        </a:p>
      </dgm:t>
    </dgm:pt>
    <dgm:pt modelId="{106720BC-AE01-431F-B03D-E5857B2399F9}">
      <dgm:prSet custT="1"/>
      <dgm:spPr/>
      <dgm:t>
        <a:bodyPr/>
        <a:lstStyle/>
        <a:p>
          <a:r>
            <a:rPr lang="ru-RU" sz="1200">
              <a:solidFill>
                <a:schemeClr val="accent1">
                  <a:lumMod val="50000"/>
                </a:schemeClr>
              </a:solidFill>
            </a:rPr>
            <a:t>Смена и восстановление отдельных элементов (приборов) и заполнений /оконные и дверные заполнения</a:t>
          </a:r>
        </a:p>
      </dgm:t>
    </dgm:pt>
    <dgm:pt modelId="{672660CF-D357-41A8-969A-94F193C47065}" type="parTrans" cxnId="{6E042CA7-6368-412F-A888-AF8A0669CF1E}">
      <dgm:prSet/>
      <dgm:spPr/>
      <dgm:t>
        <a:bodyPr/>
        <a:lstStyle/>
        <a:p>
          <a:endParaRPr lang="ru-RU"/>
        </a:p>
      </dgm:t>
    </dgm:pt>
    <dgm:pt modelId="{3F65C9DC-5770-4667-A8FD-F680D2E6A64B}" type="sibTrans" cxnId="{6E042CA7-6368-412F-A888-AF8A0669CF1E}">
      <dgm:prSet/>
      <dgm:spPr/>
      <dgm:t>
        <a:bodyPr/>
        <a:lstStyle/>
        <a:p>
          <a:endParaRPr lang="ru-RU"/>
        </a:p>
      </dgm:t>
    </dgm:pt>
    <dgm:pt modelId="{D0972449-8092-421A-9B7E-96292FBD168A}">
      <dgm:prSet custT="1"/>
      <dgm:spPr/>
      <dgm:t>
        <a:bodyPr/>
        <a:lstStyle/>
        <a:p>
          <a:r>
            <a:rPr lang="ru-RU" sz="1200" dirty="0">
              <a:solidFill>
                <a:schemeClr val="accent1">
                  <a:lumMod val="50000"/>
                </a:schemeClr>
              </a:solidFill>
            </a:rPr>
            <a:t>Восстановление или замена отдельных участков и элементов /лестничные марши, балконы, крыльца, зонты-козырьки над входами в подъезды, подвалы, над балконами верхних этажей/</a:t>
          </a:r>
        </a:p>
      </dgm:t>
    </dgm:pt>
    <dgm:pt modelId="{FC1B4525-A070-4268-8812-886AD098C3F3}" type="parTrans" cxnId="{F9BF5CDD-12C3-40FC-8B3E-AC46E7807BEB}">
      <dgm:prSet/>
      <dgm:spPr/>
      <dgm:t>
        <a:bodyPr/>
        <a:lstStyle/>
        <a:p>
          <a:endParaRPr lang="ru-RU"/>
        </a:p>
      </dgm:t>
    </dgm:pt>
    <dgm:pt modelId="{FB503335-219B-4A2F-998F-A4E409C1E9D0}" type="sibTrans" cxnId="{F9BF5CDD-12C3-40FC-8B3E-AC46E7807BEB}">
      <dgm:prSet/>
      <dgm:spPr/>
      <dgm:t>
        <a:bodyPr/>
        <a:lstStyle/>
        <a:p>
          <a:endParaRPr lang="ru-RU"/>
        </a:p>
      </dgm:t>
    </dgm:pt>
    <dgm:pt modelId="{571B312C-E02E-4E88-A371-1519F4EA07E9}">
      <dgm:prSet custT="1"/>
      <dgm:spPr/>
      <dgm:t>
        <a:bodyPr/>
        <a:lstStyle/>
        <a:p>
          <a:r>
            <a:rPr lang="ru-RU" sz="1200" dirty="0">
              <a:solidFill>
                <a:schemeClr val="accent1">
                  <a:lumMod val="50000"/>
                </a:schemeClr>
              </a:solidFill>
            </a:rPr>
            <a:t>Замена, восстановление отдельных участков /полы/</a:t>
          </a:r>
        </a:p>
      </dgm:t>
    </dgm:pt>
    <dgm:pt modelId="{BE1E55A1-531E-4F37-80E4-2E4EEA141DA4}" type="parTrans" cxnId="{13F676E6-7302-4561-8AC4-A1C2401C009C}">
      <dgm:prSet/>
      <dgm:spPr/>
      <dgm:t>
        <a:bodyPr/>
        <a:lstStyle/>
        <a:p>
          <a:endParaRPr lang="ru-RU"/>
        </a:p>
      </dgm:t>
    </dgm:pt>
    <dgm:pt modelId="{45AF7BC1-6001-4F25-9D80-66818F3E6430}" type="sibTrans" cxnId="{13F676E6-7302-4561-8AC4-A1C2401C009C}">
      <dgm:prSet/>
      <dgm:spPr/>
      <dgm:t>
        <a:bodyPr/>
        <a:lstStyle/>
        <a:p>
          <a:endParaRPr lang="ru-RU"/>
        </a:p>
      </dgm:t>
    </dgm:pt>
    <dgm:pt modelId="{6A50DABB-0491-4B4A-A1A9-966AB5E059AF}">
      <dgm:prSet custT="1"/>
      <dgm:spPr/>
      <dgm:t>
        <a:bodyPr/>
        <a:lstStyle/>
        <a:p>
          <a:r>
            <a:rPr lang="ru-RU" sz="1200" dirty="0">
              <a:solidFill>
                <a:schemeClr val="accent1">
                  <a:lumMod val="50000"/>
                </a:schemeClr>
              </a:solidFill>
            </a:rPr>
            <a:t>Установка, замена и восстановление работоспособности отдельных элементов и частей внутренних </a:t>
          </a:r>
          <a:r>
            <a:rPr lang="ru-RU" sz="1200" dirty="0">
              <a:solidFill>
                <a:schemeClr val="accent1">
                  <a:lumMod val="50000"/>
                </a:schemeClr>
              </a:solidFill>
              <a:hlinkClick xmlns:r="http://schemas.openxmlformats.org/officeDocument/2006/relationships" r:id="rId5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систем вентиляции</a:t>
          </a:r>
          <a:r>
            <a:rPr lang="ru-RU" sz="1200" dirty="0">
              <a:solidFill>
                <a:schemeClr val="accent1">
                  <a:lumMod val="50000"/>
                </a:schemeClr>
              </a:solidFill>
            </a:rPr>
            <a:t>, центрального отопления (за исключением установки и замены обогревающих элементов </a:t>
          </a:r>
          <a:r>
            <a:rPr lang="ru-RU" sz="1200" dirty="0">
              <a:solidFill>
                <a:schemeClr val="accent1">
                  <a:lumMod val="50000"/>
                </a:schemeClr>
              </a:solidFill>
              <a:hlinkClick xmlns:r="http://schemas.openxmlformats.org/officeDocument/2006/relationships" r:id="rId6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коллективных</a:t>
          </a:r>
          <a:r>
            <a:rPr lang="ru-RU" sz="1200" dirty="0">
              <a:solidFill>
                <a:schemeClr val="accent1">
                  <a:lumMod val="50000"/>
                </a:schemeClr>
              </a:solidFill>
            </a:rPr>
            <a:t> (общедомовых) приборов учета </a:t>
          </a:r>
          <a:r>
            <a:rPr lang="ru-RU" sz="1200" dirty="0">
              <a:solidFill>
                <a:schemeClr val="accent1">
                  <a:lumMod val="50000"/>
                </a:schemeClr>
              </a:solidFill>
              <a:hlinkClick xmlns:r="http://schemas.openxmlformats.org/officeDocument/2006/relationships" r:id="rId7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тепловой энергии</a:t>
          </a:r>
          <a:r>
            <a:rPr lang="ru-RU" sz="1200" dirty="0">
              <a:solidFill>
                <a:schemeClr val="accent1">
                  <a:lumMod val="50000"/>
                </a:schemeClr>
              </a:solidFill>
            </a:rPr>
            <a:t>, теплообменников</a:t>
          </a:r>
        </a:p>
      </dgm:t>
    </dgm:pt>
    <dgm:pt modelId="{05743CCE-E94D-4229-B0C4-72D6F0AE7817}" type="parTrans" cxnId="{FF676BE1-3877-4487-8C2D-2C715CB3C50B}">
      <dgm:prSet/>
      <dgm:spPr/>
      <dgm:t>
        <a:bodyPr/>
        <a:lstStyle/>
        <a:p>
          <a:endParaRPr lang="ru-RU"/>
        </a:p>
      </dgm:t>
    </dgm:pt>
    <dgm:pt modelId="{EFEA0047-5E0C-4008-86A4-30FA5895FC4C}" type="sibTrans" cxnId="{FF676BE1-3877-4487-8C2D-2C715CB3C50B}">
      <dgm:prSet/>
      <dgm:spPr/>
      <dgm:t>
        <a:bodyPr/>
        <a:lstStyle/>
        <a:p>
          <a:endParaRPr lang="ru-RU"/>
        </a:p>
      </dgm:t>
    </dgm:pt>
    <dgm:pt modelId="{7937783A-D190-4A46-93D4-77E87DA6128F}">
      <dgm:prSet custT="1"/>
      <dgm:spPr/>
      <dgm:t>
        <a:bodyPr/>
        <a:lstStyle/>
        <a:p>
          <a:r>
            <a:rPr lang="ru-RU" sz="1200">
              <a:solidFill>
                <a:schemeClr val="accent1">
                  <a:lumMod val="50000"/>
                </a:schemeClr>
              </a:solidFill>
            </a:rPr>
            <a:t>система горячего водоснабжения</a:t>
          </a:r>
        </a:p>
      </dgm:t>
    </dgm:pt>
    <dgm:pt modelId="{A0FA23A4-77EF-4C0A-B88A-6DC3EF41F8CC}" type="parTrans" cxnId="{90536EC9-4B13-4299-AFF0-AC1A17EC3900}">
      <dgm:prSet/>
      <dgm:spPr/>
      <dgm:t>
        <a:bodyPr/>
        <a:lstStyle/>
        <a:p>
          <a:endParaRPr lang="ru-RU"/>
        </a:p>
      </dgm:t>
    </dgm:pt>
    <dgm:pt modelId="{3DE6E6FD-9185-4654-889A-C3A23279FC59}" type="sibTrans" cxnId="{90536EC9-4B13-4299-AFF0-AC1A17EC3900}">
      <dgm:prSet/>
      <dgm:spPr/>
      <dgm:t>
        <a:bodyPr/>
        <a:lstStyle/>
        <a:p>
          <a:endParaRPr lang="ru-RU"/>
        </a:p>
      </dgm:t>
    </dgm:pt>
    <dgm:pt modelId="{DC27F7B9-70D0-4BE9-8403-BEC1C958A1E5}">
      <dgm:prSet custT="1"/>
      <dgm:spPr/>
      <dgm:t>
        <a:bodyPr/>
        <a:lstStyle/>
        <a:p>
          <a:r>
            <a:rPr lang="ru-RU" sz="1200" dirty="0">
              <a:solidFill>
                <a:schemeClr val="accent1">
                  <a:lumMod val="50000"/>
                </a:schemeClr>
              </a:solidFill>
            </a:rPr>
            <a:t>система холодного водоснабжения</a:t>
          </a:r>
        </a:p>
      </dgm:t>
    </dgm:pt>
    <dgm:pt modelId="{6321AE3D-17D9-4E04-A0BD-43DE2C7DA2A1}" type="parTrans" cxnId="{049C1A25-82EA-4EFE-9DC3-B4C3C0EC0D14}">
      <dgm:prSet/>
      <dgm:spPr/>
      <dgm:t>
        <a:bodyPr/>
        <a:lstStyle/>
        <a:p>
          <a:endParaRPr lang="ru-RU"/>
        </a:p>
      </dgm:t>
    </dgm:pt>
    <dgm:pt modelId="{085C3CAE-2E4C-49AB-A0DF-E439943353E0}" type="sibTrans" cxnId="{049C1A25-82EA-4EFE-9DC3-B4C3C0EC0D14}">
      <dgm:prSet/>
      <dgm:spPr/>
      <dgm:t>
        <a:bodyPr/>
        <a:lstStyle/>
        <a:p>
          <a:endParaRPr lang="ru-RU"/>
        </a:p>
      </dgm:t>
    </dgm:pt>
    <dgm:pt modelId="{E728D039-DFB3-4C9E-8A20-CBA4553AA989}">
      <dgm:prSet custT="1"/>
      <dgm:spPr/>
      <dgm:t>
        <a:bodyPr/>
        <a:lstStyle/>
        <a:p>
          <a:r>
            <a:rPr lang="ru-RU" sz="1200">
              <a:solidFill>
                <a:schemeClr val="accent1">
                  <a:lumMod val="50000"/>
                </a:schemeClr>
              </a:solidFill>
            </a:rPr>
            <a:t>система водоотведения (в том числе септика)</a:t>
          </a:r>
        </a:p>
      </dgm:t>
    </dgm:pt>
    <dgm:pt modelId="{BF5DF1D9-AD31-4897-8DD8-78EA0C26FD42}" type="parTrans" cxnId="{0661C37A-9BC5-4EDE-8375-3D595276DEB5}">
      <dgm:prSet/>
      <dgm:spPr/>
      <dgm:t>
        <a:bodyPr/>
        <a:lstStyle/>
        <a:p>
          <a:endParaRPr lang="ru-RU"/>
        </a:p>
      </dgm:t>
    </dgm:pt>
    <dgm:pt modelId="{ED0A7C5E-E741-4686-81AC-4CA4D4B4733E}" type="sibTrans" cxnId="{0661C37A-9BC5-4EDE-8375-3D595276DEB5}">
      <dgm:prSet/>
      <dgm:spPr/>
      <dgm:t>
        <a:bodyPr/>
        <a:lstStyle/>
        <a:p>
          <a:endParaRPr lang="ru-RU"/>
        </a:p>
      </dgm:t>
    </dgm:pt>
    <dgm:pt modelId="{84F3A626-798B-446A-8C4A-DB2BE7478314}">
      <dgm:prSet custT="1"/>
      <dgm:spPr/>
      <dgm:t>
        <a:bodyPr/>
        <a:lstStyle/>
        <a:p>
          <a:r>
            <a:rPr lang="ru-RU" sz="1200" dirty="0">
              <a:solidFill>
                <a:schemeClr val="accent1">
                  <a:lumMod val="50000"/>
                </a:schemeClr>
              </a:solidFill>
            </a:rPr>
            <a:t>Установка, замена и восстановление работоспособности внутридомовой системы электроснабжения (за исключением установки и замены коллективных (общедомовых) приборов учета электрической энергии) /внутридомовая система электроснабжения до индивидуальных общих (квартирных) приборов учета электрической энергии/</a:t>
          </a:r>
        </a:p>
      </dgm:t>
    </dgm:pt>
    <dgm:pt modelId="{A85BA662-85FC-4571-A15D-AB8223A86718}" type="parTrans" cxnId="{12CFEB97-933F-4159-B970-F9E82DAE8CC2}">
      <dgm:prSet/>
      <dgm:spPr/>
      <dgm:t>
        <a:bodyPr/>
        <a:lstStyle/>
        <a:p>
          <a:endParaRPr lang="ru-RU"/>
        </a:p>
      </dgm:t>
    </dgm:pt>
    <dgm:pt modelId="{B68DF653-5EE9-4CD2-BF83-13A530B025CA}" type="sibTrans" cxnId="{12CFEB97-933F-4159-B970-F9E82DAE8CC2}">
      <dgm:prSet/>
      <dgm:spPr/>
      <dgm:t>
        <a:bodyPr/>
        <a:lstStyle/>
        <a:p>
          <a:endParaRPr lang="ru-RU"/>
        </a:p>
      </dgm:t>
    </dgm:pt>
    <dgm:pt modelId="{75E01BBC-CEAF-4F3A-8405-0DFF38B0D3C7}">
      <dgm:prSet custT="1"/>
      <dgm:spPr/>
      <dgm:t>
        <a:bodyPr/>
        <a:lstStyle/>
        <a:p>
          <a:r>
            <a:rPr lang="ru-RU" sz="1200" dirty="0">
              <a:solidFill>
                <a:schemeClr val="accent1">
                  <a:lumMod val="50000"/>
                </a:schemeClr>
              </a:solidFill>
            </a:rPr>
            <a:t>Ремонт и восстановление разрушенных участков тротуаров, дорожек, ограждений и оборудования спортивных, хозяйственных площадок и площадок для отдыха /придомовая территория/</a:t>
          </a:r>
        </a:p>
      </dgm:t>
    </dgm:pt>
    <dgm:pt modelId="{66F8729D-C52A-4469-B322-A3CF383443AF}" type="parTrans" cxnId="{F93BB422-FED4-4A04-A2ED-B7E0F33F723A}">
      <dgm:prSet/>
      <dgm:spPr/>
      <dgm:t>
        <a:bodyPr/>
        <a:lstStyle/>
        <a:p>
          <a:endParaRPr lang="ru-RU"/>
        </a:p>
      </dgm:t>
    </dgm:pt>
    <dgm:pt modelId="{B4AA267F-7CE8-4DF3-BB3F-D3D9158CB0B0}" type="sibTrans" cxnId="{F93BB422-FED4-4A04-A2ED-B7E0F33F723A}">
      <dgm:prSet/>
      <dgm:spPr/>
      <dgm:t>
        <a:bodyPr/>
        <a:lstStyle/>
        <a:p>
          <a:endParaRPr lang="ru-RU"/>
        </a:p>
      </dgm:t>
    </dgm:pt>
    <dgm:pt modelId="{17B99A7F-0A85-4895-84F2-16C9520996EA}">
      <dgm:prSet custT="1"/>
      <dgm:spPr/>
      <dgm:t>
        <a:bodyPr/>
        <a:lstStyle/>
        <a:p>
          <a:r>
            <a:rPr lang="ru-RU" sz="1200" dirty="0">
              <a:solidFill>
                <a:schemeClr val="accent1">
                  <a:lumMod val="50000"/>
                </a:schemeClr>
              </a:solidFill>
            </a:rPr>
            <a:t>Аварийно-техническое обслуживание</a:t>
          </a:r>
        </a:p>
      </dgm:t>
    </dgm:pt>
    <dgm:pt modelId="{97E9C576-A61B-4CA1-B31B-39245723AFD5}" type="parTrans" cxnId="{F15715C0-79AF-49C9-B157-374AD6BCE4E9}">
      <dgm:prSet/>
      <dgm:spPr/>
      <dgm:t>
        <a:bodyPr/>
        <a:lstStyle/>
        <a:p>
          <a:endParaRPr lang="ru-RU"/>
        </a:p>
      </dgm:t>
    </dgm:pt>
    <dgm:pt modelId="{68B38E36-841E-4140-B6DF-363838BF060A}" type="sibTrans" cxnId="{F15715C0-79AF-49C9-B157-374AD6BCE4E9}">
      <dgm:prSet/>
      <dgm:spPr/>
      <dgm:t>
        <a:bodyPr/>
        <a:lstStyle/>
        <a:p>
          <a:endParaRPr lang="ru-RU"/>
        </a:p>
      </dgm:t>
    </dgm:pt>
    <dgm:pt modelId="{528F2BB4-1065-441A-82DA-E8D9381FA607}">
      <dgm:prSet custT="1"/>
      <dgm:spPr/>
      <dgm:t>
        <a:bodyPr/>
        <a:lstStyle/>
        <a:p>
          <a:r>
            <a:rPr lang="ru-RU" sz="1200" dirty="0">
              <a:solidFill>
                <a:schemeClr val="accent1">
                  <a:lumMod val="50000"/>
                </a:schemeClr>
              </a:solidFill>
            </a:rPr>
            <a:t>Восстановление отделки стен, потолков, полов отдельными участками /подъезды, лестничные клетки, технические помещения (машинные отделения и лифтовые, электрощитовые, санитарно-технические, другие помещения общего пользования)</a:t>
          </a:r>
        </a:p>
      </dgm:t>
    </dgm:pt>
    <dgm:pt modelId="{9F9DEB38-72BF-4165-AD0B-FCDD5A91DC2B}" type="parTrans" cxnId="{52584322-378D-45E8-BF18-2A375178E819}">
      <dgm:prSet/>
      <dgm:spPr/>
      <dgm:t>
        <a:bodyPr/>
        <a:lstStyle/>
        <a:p>
          <a:endParaRPr lang="ru-RU"/>
        </a:p>
      </dgm:t>
    </dgm:pt>
    <dgm:pt modelId="{0EAAA6BE-21AC-42FF-B051-0DFA8FF8E362}" type="sibTrans" cxnId="{52584322-378D-45E8-BF18-2A375178E819}">
      <dgm:prSet/>
      <dgm:spPr/>
      <dgm:t>
        <a:bodyPr/>
        <a:lstStyle/>
        <a:p>
          <a:endParaRPr lang="ru-RU"/>
        </a:p>
      </dgm:t>
    </dgm:pt>
    <dgm:pt modelId="{59478529-B46E-48DB-AD54-C3F3783A4192}" type="pres">
      <dgm:prSet presAssocID="{E966300D-BFDD-441A-A3C9-12A5DED03209}" presName="linear" presStyleCnt="0">
        <dgm:presLayoutVars>
          <dgm:animLvl val="lvl"/>
          <dgm:resizeHandles val="exact"/>
        </dgm:presLayoutVars>
      </dgm:prSet>
      <dgm:spPr/>
    </dgm:pt>
    <dgm:pt modelId="{A35F72B5-4196-4D48-8EBA-90BAA63CB09D}" type="pres">
      <dgm:prSet presAssocID="{07F90800-9C1B-42F0-BB8B-823934C3D5B0}" presName="parentText" presStyleLbl="node1" presStyleIdx="0" presStyleCnt="1" custScaleX="93668" custScaleY="30824" custLinFactNeighborX="-1286" custLinFactNeighborY="-12373">
        <dgm:presLayoutVars>
          <dgm:chMax val="0"/>
          <dgm:bulletEnabled val="1"/>
        </dgm:presLayoutVars>
      </dgm:prSet>
      <dgm:spPr/>
    </dgm:pt>
    <dgm:pt modelId="{870BA1FF-ED66-49F7-8E94-C403881C8964}" type="pres">
      <dgm:prSet presAssocID="{07F90800-9C1B-42F0-BB8B-823934C3D5B0}" presName="childText" presStyleLbl="revTx" presStyleIdx="0" presStyleCnt="1" custLinFactNeighborX="1189" custLinFactNeighborY="-30285">
        <dgm:presLayoutVars>
          <dgm:bulletEnabled val="1"/>
        </dgm:presLayoutVars>
      </dgm:prSet>
      <dgm:spPr/>
    </dgm:pt>
  </dgm:ptLst>
  <dgm:cxnLst>
    <dgm:cxn modelId="{70347616-5416-4BCE-94A5-62FD1EA58083}" type="presOf" srcId="{39B1E082-6D83-40C8-9CC9-30FAB00194B1}" destId="{870BA1FF-ED66-49F7-8E94-C403881C8964}" srcOrd="0" destOrd="0" presId="urn:microsoft.com/office/officeart/2005/8/layout/vList2"/>
    <dgm:cxn modelId="{0C84F41A-6852-40D2-BB1E-58A0E6E28EA5}" type="presOf" srcId="{6A50DABB-0491-4B4A-A1A9-966AB5E059AF}" destId="{870BA1FF-ED66-49F7-8E94-C403881C8964}" srcOrd="0" destOrd="7" presId="urn:microsoft.com/office/officeart/2005/8/layout/vList2"/>
    <dgm:cxn modelId="{6F6DFB20-99D0-4FE7-8E55-001D725273CF}" type="presOf" srcId="{DC27F7B9-70D0-4BE9-8403-BEC1C958A1E5}" destId="{870BA1FF-ED66-49F7-8E94-C403881C8964}" srcOrd="0" destOrd="9" presId="urn:microsoft.com/office/officeart/2005/8/layout/vList2"/>
    <dgm:cxn modelId="{52584322-378D-45E8-BF18-2A375178E819}" srcId="{07F90800-9C1B-42F0-BB8B-823934C3D5B0}" destId="{528F2BB4-1065-441A-82DA-E8D9381FA607}" srcOrd="14" destOrd="0" parTransId="{9F9DEB38-72BF-4165-AD0B-FCDD5A91DC2B}" sibTransId="{0EAAA6BE-21AC-42FF-B051-0DFA8FF8E362}"/>
    <dgm:cxn modelId="{F93BB422-FED4-4A04-A2ED-B7E0F33F723A}" srcId="{07F90800-9C1B-42F0-BB8B-823934C3D5B0}" destId="{75E01BBC-CEAF-4F3A-8405-0DFF38B0D3C7}" srcOrd="12" destOrd="0" parTransId="{66F8729D-C52A-4469-B322-A3CF383443AF}" sibTransId="{B4AA267F-7CE8-4DF3-BB3F-D3D9158CB0B0}"/>
    <dgm:cxn modelId="{3B1DBA23-D758-4920-BBC8-7962A9C76E4A}" type="presOf" srcId="{571B312C-E02E-4E88-A371-1519F4EA07E9}" destId="{870BA1FF-ED66-49F7-8E94-C403881C8964}" srcOrd="0" destOrd="6" presId="urn:microsoft.com/office/officeart/2005/8/layout/vList2"/>
    <dgm:cxn modelId="{049C1A25-82EA-4EFE-9DC3-B4C3C0EC0D14}" srcId="{07F90800-9C1B-42F0-BB8B-823934C3D5B0}" destId="{DC27F7B9-70D0-4BE9-8403-BEC1C958A1E5}" srcOrd="9" destOrd="0" parTransId="{6321AE3D-17D9-4E04-A0BD-43DE2C7DA2A1}" sibTransId="{085C3CAE-2E4C-49AB-A0DF-E439943353E0}"/>
    <dgm:cxn modelId="{CD3C3C34-4714-401B-8950-38C8B4B7F721}" type="presOf" srcId="{106720BC-AE01-431F-B03D-E5857B2399F9}" destId="{870BA1FF-ED66-49F7-8E94-C403881C8964}" srcOrd="0" destOrd="4" presId="urn:microsoft.com/office/officeart/2005/8/layout/vList2"/>
    <dgm:cxn modelId="{156F2635-1535-4C90-8895-87DD9A4B2AFC}" type="presOf" srcId="{75E01BBC-CEAF-4F3A-8405-0DFF38B0D3C7}" destId="{870BA1FF-ED66-49F7-8E94-C403881C8964}" srcOrd="0" destOrd="12" presId="urn:microsoft.com/office/officeart/2005/8/layout/vList2"/>
    <dgm:cxn modelId="{A0C5025F-1775-41FA-9611-F7224C56CF46}" type="presOf" srcId="{D0972449-8092-421A-9B7E-96292FBD168A}" destId="{870BA1FF-ED66-49F7-8E94-C403881C8964}" srcOrd="0" destOrd="5" presId="urn:microsoft.com/office/officeart/2005/8/layout/vList2"/>
    <dgm:cxn modelId="{85EA9862-6364-4817-9393-4407D52906BC}" srcId="{07F90800-9C1B-42F0-BB8B-823934C3D5B0}" destId="{13881476-7059-4DEF-92C1-81199E295D73}" srcOrd="2" destOrd="0" parTransId="{7BC4ED72-00AF-4A7F-A688-D99848343356}" sibTransId="{08252BE1-84BA-4AE2-9BE8-44AA1568C2AC}"/>
    <dgm:cxn modelId="{EE6D6669-BD10-470D-AF3D-249B854248EC}" type="presOf" srcId="{E966300D-BFDD-441A-A3C9-12A5DED03209}" destId="{59478529-B46E-48DB-AD54-C3F3783A4192}" srcOrd="0" destOrd="0" presId="urn:microsoft.com/office/officeart/2005/8/layout/vList2"/>
    <dgm:cxn modelId="{8C431F75-2E15-45B9-A725-B384BBABCF63}" type="presOf" srcId="{84F3A626-798B-446A-8C4A-DB2BE7478314}" destId="{870BA1FF-ED66-49F7-8E94-C403881C8964}" srcOrd="0" destOrd="11" presId="urn:microsoft.com/office/officeart/2005/8/layout/vList2"/>
    <dgm:cxn modelId="{0661C37A-9BC5-4EDE-8375-3D595276DEB5}" srcId="{07F90800-9C1B-42F0-BB8B-823934C3D5B0}" destId="{E728D039-DFB3-4C9E-8A20-CBA4553AA989}" srcOrd="10" destOrd="0" parTransId="{BF5DF1D9-AD31-4897-8DD8-78EA0C26FD42}" sibTransId="{ED0A7C5E-E741-4686-81AC-4CA4D4B4733E}"/>
    <dgm:cxn modelId="{CDA46D84-1986-4B7A-904E-4C05D9CDED4C}" type="presOf" srcId="{07F90800-9C1B-42F0-BB8B-823934C3D5B0}" destId="{A35F72B5-4196-4D48-8EBA-90BAA63CB09D}" srcOrd="0" destOrd="0" presId="urn:microsoft.com/office/officeart/2005/8/layout/vList2"/>
    <dgm:cxn modelId="{D67AF48B-A371-4AC6-8DEB-89570EF2644B}" srcId="{E966300D-BFDD-441A-A3C9-12A5DED03209}" destId="{07F90800-9C1B-42F0-BB8B-823934C3D5B0}" srcOrd="0" destOrd="0" parTransId="{55765974-6C5A-4A92-A744-AEB51FB86D93}" sibTransId="{06724821-E17D-435A-B7D3-CD67E4F3EB58}"/>
    <dgm:cxn modelId="{A40D6195-EB7C-49CD-A0B1-E1A698BDE231}" type="presOf" srcId="{17B99A7F-0A85-4895-84F2-16C9520996EA}" destId="{870BA1FF-ED66-49F7-8E94-C403881C8964}" srcOrd="0" destOrd="13" presId="urn:microsoft.com/office/officeart/2005/8/layout/vList2"/>
    <dgm:cxn modelId="{12CFEB97-933F-4159-B970-F9E82DAE8CC2}" srcId="{07F90800-9C1B-42F0-BB8B-823934C3D5B0}" destId="{84F3A626-798B-446A-8C4A-DB2BE7478314}" srcOrd="11" destOrd="0" parTransId="{A85BA662-85FC-4571-A15D-AB8223A86718}" sibTransId="{B68DF653-5EE9-4CD2-BF83-13A530B025CA}"/>
    <dgm:cxn modelId="{A53B03A5-379C-4107-9F2B-A5EBD4CAF1EC}" type="presOf" srcId="{528F2BB4-1065-441A-82DA-E8D9381FA607}" destId="{870BA1FF-ED66-49F7-8E94-C403881C8964}" srcOrd="0" destOrd="14" presId="urn:microsoft.com/office/officeart/2005/8/layout/vList2"/>
    <dgm:cxn modelId="{6E042CA7-6368-412F-A888-AF8A0669CF1E}" srcId="{07F90800-9C1B-42F0-BB8B-823934C3D5B0}" destId="{106720BC-AE01-431F-B03D-E5857B2399F9}" srcOrd="4" destOrd="0" parTransId="{672660CF-D357-41A8-969A-94F193C47065}" sibTransId="{3F65C9DC-5770-4667-A8FD-F680D2E6A64B}"/>
    <dgm:cxn modelId="{2F2D98A7-59D9-4FFC-AEB5-5896E7BDD902}" srcId="{07F90800-9C1B-42F0-BB8B-823934C3D5B0}" destId="{62B9EC6C-8551-45E1-A133-B44C6B5301AD}" srcOrd="3" destOrd="0" parTransId="{D1FB78C6-072C-4566-A2D6-8C17600E87CC}" sibTransId="{56117AAC-FE44-4E81-A290-BD039CEF65B2}"/>
    <dgm:cxn modelId="{F9825AAC-3BC9-4564-9515-FC4BFB3B4E4F}" type="presOf" srcId="{7937783A-D190-4A46-93D4-77E87DA6128F}" destId="{870BA1FF-ED66-49F7-8E94-C403881C8964}" srcOrd="0" destOrd="8" presId="urn:microsoft.com/office/officeart/2005/8/layout/vList2"/>
    <dgm:cxn modelId="{BEA4B6B1-28C0-4526-904A-4D62C3C2AC69}" srcId="{07F90800-9C1B-42F0-BB8B-823934C3D5B0}" destId="{8E5AA739-3AFA-4CA3-9B19-60578C56DCB7}" srcOrd="1" destOrd="0" parTransId="{8A940CE9-5C07-47E6-9443-7376E2A1C3E0}" sibTransId="{0D5CA345-DA1E-4C23-B042-6D9957A73EA9}"/>
    <dgm:cxn modelId="{881DA1BB-38EB-45F8-B33E-96385CA217FC}" type="presOf" srcId="{62B9EC6C-8551-45E1-A133-B44C6B5301AD}" destId="{870BA1FF-ED66-49F7-8E94-C403881C8964}" srcOrd="0" destOrd="3" presId="urn:microsoft.com/office/officeart/2005/8/layout/vList2"/>
    <dgm:cxn modelId="{F15715C0-79AF-49C9-B157-374AD6BCE4E9}" srcId="{07F90800-9C1B-42F0-BB8B-823934C3D5B0}" destId="{17B99A7F-0A85-4895-84F2-16C9520996EA}" srcOrd="13" destOrd="0" parTransId="{97E9C576-A61B-4CA1-B31B-39245723AFD5}" sibTransId="{68B38E36-841E-4140-B6DF-363838BF060A}"/>
    <dgm:cxn modelId="{3782B2C8-BA31-4454-9513-1B43FCB67DBC}" type="presOf" srcId="{13881476-7059-4DEF-92C1-81199E295D73}" destId="{870BA1FF-ED66-49F7-8E94-C403881C8964}" srcOrd="0" destOrd="2" presId="urn:microsoft.com/office/officeart/2005/8/layout/vList2"/>
    <dgm:cxn modelId="{90536EC9-4B13-4299-AFF0-AC1A17EC3900}" srcId="{07F90800-9C1B-42F0-BB8B-823934C3D5B0}" destId="{7937783A-D190-4A46-93D4-77E87DA6128F}" srcOrd="8" destOrd="0" parTransId="{A0FA23A4-77EF-4C0A-B88A-6DC3EF41F8CC}" sibTransId="{3DE6E6FD-9185-4654-889A-C3A23279FC59}"/>
    <dgm:cxn modelId="{CCD3D7D6-A789-4C04-8DF9-0F142D2B80D2}" srcId="{07F90800-9C1B-42F0-BB8B-823934C3D5B0}" destId="{39B1E082-6D83-40C8-9CC9-30FAB00194B1}" srcOrd="0" destOrd="0" parTransId="{838943EC-6C67-41D3-9A99-2FF45905F696}" sibTransId="{0BF2A031-7956-48C6-B429-E38697D2ACAB}"/>
    <dgm:cxn modelId="{9AB7BDD7-AEAF-42B0-A97E-5428CFBEDD1F}" type="presOf" srcId="{8E5AA739-3AFA-4CA3-9B19-60578C56DCB7}" destId="{870BA1FF-ED66-49F7-8E94-C403881C8964}" srcOrd="0" destOrd="1" presId="urn:microsoft.com/office/officeart/2005/8/layout/vList2"/>
    <dgm:cxn modelId="{B00D13D9-F51F-4D80-AA97-5CA6DED32180}" type="presOf" srcId="{E728D039-DFB3-4C9E-8A20-CBA4553AA989}" destId="{870BA1FF-ED66-49F7-8E94-C403881C8964}" srcOrd="0" destOrd="10" presId="urn:microsoft.com/office/officeart/2005/8/layout/vList2"/>
    <dgm:cxn modelId="{F9BF5CDD-12C3-40FC-8B3E-AC46E7807BEB}" srcId="{07F90800-9C1B-42F0-BB8B-823934C3D5B0}" destId="{D0972449-8092-421A-9B7E-96292FBD168A}" srcOrd="5" destOrd="0" parTransId="{FC1B4525-A070-4268-8812-886AD098C3F3}" sibTransId="{FB503335-219B-4A2F-998F-A4E409C1E9D0}"/>
    <dgm:cxn modelId="{FF676BE1-3877-4487-8C2D-2C715CB3C50B}" srcId="{07F90800-9C1B-42F0-BB8B-823934C3D5B0}" destId="{6A50DABB-0491-4B4A-A1A9-966AB5E059AF}" srcOrd="7" destOrd="0" parTransId="{05743CCE-E94D-4229-B0C4-72D6F0AE7817}" sibTransId="{EFEA0047-5E0C-4008-86A4-30FA5895FC4C}"/>
    <dgm:cxn modelId="{13F676E6-7302-4561-8AC4-A1C2401C009C}" srcId="{07F90800-9C1B-42F0-BB8B-823934C3D5B0}" destId="{571B312C-E02E-4E88-A371-1519F4EA07E9}" srcOrd="6" destOrd="0" parTransId="{BE1E55A1-531E-4F37-80E4-2E4EEA141DA4}" sibTransId="{45AF7BC1-6001-4F25-9D80-66818F3E6430}"/>
    <dgm:cxn modelId="{D720F2E7-2359-49AC-8F91-B1DF98447C8E}" type="presParOf" srcId="{59478529-B46E-48DB-AD54-C3F3783A4192}" destId="{A35F72B5-4196-4D48-8EBA-90BAA63CB09D}" srcOrd="0" destOrd="0" presId="urn:microsoft.com/office/officeart/2005/8/layout/vList2"/>
    <dgm:cxn modelId="{6BC6E1FD-BEF1-4A38-937E-B05BD1780B46}" type="presParOf" srcId="{59478529-B46E-48DB-AD54-C3F3783A4192}" destId="{870BA1FF-ED66-49F7-8E94-C403881C8964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6E9ADDA-5600-42EF-9DD7-63B536EE9AF6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121E240-8D44-4DB8-950C-A66B8EA6C4E8}">
      <dgm:prSet/>
      <dgm:spPr/>
      <dgm:t>
        <a:bodyPr/>
        <a:lstStyle/>
        <a:p>
          <a:r>
            <a:rPr lang="ru-RU" b="1" dirty="0"/>
            <a:t>276</a:t>
          </a:r>
          <a:r>
            <a:rPr lang="ru-RU" dirty="0"/>
            <a:t> обращения приняты охраной</a:t>
          </a:r>
        </a:p>
      </dgm:t>
    </dgm:pt>
    <dgm:pt modelId="{285D51FA-2D6B-481A-9366-588CFBEA7702}" type="parTrans" cxnId="{58590D7C-FFBB-41B5-9698-F453815C6277}">
      <dgm:prSet/>
      <dgm:spPr/>
      <dgm:t>
        <a:bodyPr/>
        <a:lstStyle/>
        <a:p>
          <a:endParaRPr lang="ru-RU"/>
        </a:p>
      </dgm:t>
    </dgm:pt>
    <dgm:pt modelId="{CBEEA6A6-BAB2-4B4B-9398-6DAE9D7E61FA}" type="sibTrans" cxnId="{58590D7C-FFBB-41B5-9698-F453815C6277}">
      <dgm:prSet/>
      <dgm:spPr/>
      <dgm:t>
        <a:bodyPr/>
        <a:lstStyle/>
        <a:p>
          <a:endParaRPr lang="ru-RU"/>
        </a:p>
      </dgm:t>
    </dgm:pt>
    <dgm:pt modelId="{CD67F6EC-CAD6-43A3-B751-6BB9D1D5A3B0}">
      <dgm:prSet/>
      <dgm:spPr/>
      <dgm:t>
        <a:bodyPr/>
        <a:lstStyle/>
        <a:p>
          <a:r>
            <a:rPr lang="ru-RU" b="1" dirty="0"/>
            <a:t>3 </a:t>
          </a:r>
          <a:r>
            <a:rPr lang="ru-RU" dirty="0"/>
            <a:t>видеоматериала передано по запросам полиции</a:t>
          </a:r>
        </a:p>
      </dgm:t>
    </dgm:pt>
    <dgm:pt modelId="{318B21D2-6562-44C6-BD51-023DF3270ED3}" type="parTrans" cxnId="{13E86F14-5F91-484E-A54E-7BE4B0EA8697}">
      <dgm:prSet/>
      <dgm:spPr/>
      <dgm:t>
        <a:bodyPr/>
        <a:lstStyle/>
        <a:p>
          <a:endParaRPr lang="ru-RU"/>
        </a:p>
      </dgm:t>
    </dgm:pt>
    <dgm:pt modelId="{3D2A6373-5A57-4ACC-92A3-7B55EFF6A721}" type="sibTrans" cxnId="{13E86F14-5F91-484E-A54E-7BE4B0EA8697}">
      <dgm:prSet/>
      <dgm:spPr/>
      <dgm:t>
        <a:bodyPr/>
        <a:lstStyle/>
        <a:p>
          <a:endParaRPr lang="ru-RU"/>
        </a:p>
      </dgm:t>
    </dgm:pt>
    <dgm:pt modelId="{1F8DFEC1-B167-4AFD-9285-26732157A184}" type="pres">
      <dgm:prSet presAssocID="{86E9ADDA-5600-42EF-9DD7-63B536EE9AF6}" presName="linear" presStyleCnt="0">
        <dgm:presLayoutVars>
          <dgm:animLvl val="lvl"/>
          <dgm:resizeHandles val="exact"/>
        </dgm:presLayoutVars>
      </dgm:prSet>
      <dgm:spPr/>
    </dgm:pt>
    <dgm:pt modelId="{F7E86705-B663-4F03-B6F4-00E7206585B8}" type="pres">
      <dgm:prSet presAssocID="{9121E240-8D44-4DB8-950C-A66B8EA6C4E8}" presName="parentText" presStyleLbl="node1" presStyleIdx="0" presStyleCnt="2" custLinFactNeighborY="-71880">
        <dgm:presLayoutVars>
          <dgm:chMax val="0"/>
          <dgm:bulletEnabled val="1"/>
        </dgm:presLayoutVars>
      </dgm:prSet>
      <dgm:spPr/>
    </dgm:pt>
    <dgm:pt modelId="{894E5834-A928-4DED-AF56-B418631F95A5}" type="pres">
      <dgm:prSet presAssocID="{CBEEA6A6-BAB2-4B4B-9398-6DAE9D7E61FA}" presName="spacer" presStyleCnt="0"/>
      <dgm:spPr/>
    </dgm:pt>
    <dgm:pt modelId="{9B212FF5-CFFC-450E-B0E5-B8D11FECB841}" type="pres">
      <dgm:prSet presAssocID="{CD67F6EC-CAD6-43A3-B751-6BB9D1D5A3B0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13E86F14-5F91-484E-A54E-7BE4B0EA8697}" srcId="{86E9ADDA-5600-42EF-9DD7-63B536EE9AF6}" destId="{CD67F6EC-CAD6-43A3-B751-6BB9D1D5A3B0}" srcOrd="1" destOrd="0" parTransId="{318B21D2-6562-44C6-BD51-023DF3270ED3}" sibTransId="{3D2A6373-5A57-4ACC-92A3-7B55EFF6A721}"/>
    <dgm:cxn modelId="{4292E621-7334-48AA-A67E-30C7EE3874A6}" type="presOf" srcId="{9121E240-8D44-4DB8-950C-A66B8EA6C4E8}" destId="{F7E86705-B663-4F03-B6F4-00E7206585B8}" srcOrd="0" destOrd="0" presId="urn:microsoft.com/office/officeart/2005/8/layout/vList2"/>
    <dgm:cxn modelId="{5FC16944-4AA0-407C-A364-F43DE4192090}" type="presOf" srcId="{86E9ADDA-5600-42EF-9DD7-63B536EE9AF6}" destId="{1F8DFEC1-B167-4AFD-9285-26732157A184}" srcOrd="0" destOrd="0" presId="urn:microsoft.com/office/officeart/2005/8/layout/vList2"/>
    <dgm:cxn modelId="{58590D7C-FFBB-41B5-9698-F453815C6277}" srcId="{86E9ADDA-5600-42EF-9DD7-63B536EE9AF6}" destId="{9121E240-8D44-4DB8-950C-A66B8EA6C4E8}" srcOrd="0" destOrd="0" parTransId="{285D51FA-2D6B-481A-9366-588CFBEA7702}" sibTransId="{CBEEA6A6-BAB2-4B4B-9398-6DAE9D7E61FA}"/>
    <dgm:cxn modelId="{91BC9DFC-3909-4D90-8BE5-43AAFD6B8358}" type="presOf" srcId="{CD67F6EC-CAD6-43A3-B751-6BB9D1D5A3B0}" destId="{9B212FF5-CFFC-450E-B0E5-B8D11FECB841}" srcOrd="0" destOrd="0" presId="urn:microsoft.com/office/officeart/2005/8/layout/vList2"/>
    <dgm:cxn modelId="{D88F4E4B-75D8-40AF-875C-E316A048FA21}" type="presParOf" srcId="{1F8DFEC1-B167-4AFD-9285-26732157A184}" destId="{F7E86705-B663-4F03-B6F4-00E7206585B8}" srcOrd="0" destOrd="0" presId="urn:microsoft.com/office/officeart/2005/8/layout/vList2"/>
    <dgm:cxn modelId="{347906F5-6E4E-4CAF-AF45-8D094D23986F}" type="presParOf" srcId="{1F8DFEC1-B167-4AFD-9285-26732157A184}" destId="{894E5834-A928-4DED-AF56-B418631F95A5}" srcOrd="1" destOrd="0" presId="urn:microsoft.com/office/officeart/2005/8/layout/vList2"/>
    <dgm:cxn modelId="{47B754F3-3299-4360-8323-F647D9AEBC25}" type="presParOf" srcId="{1F8DFEC1-B167-4AFD-9285-26732157A184}" destId="{9B212FF5-CFFC-450E-B0E5-B8D11FECB841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2FCF908-6D6B-46DA-90DB-555F202315C7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445953B-E325-4C65-8400-C5BA82FC7784}">
      <dgm:prSet custT="1"/>
      <dgm:spPr/>
      <dgm:t>
        <a:bodyPr/>
        <a:lstStyle/>
        <a:p>
          <a:r>
            <a:rPr lang="ru-RU" sz="1800" baseline="0" dirty="0"/>
            <a:t>466</a:t>
          </a:r>
          <a:r>
            <a:rPr lang="ru-RU" sz="1100" dirty="0"/>
            <a:t> </a:t>
          </a:r>
          <a:r>
            <a:rPr lang="ru-RU" sz="1800" baseline="0" dirty="0"/>
            <a:t>квартир</a:t>
          </a:r>
        </a:p>
        <a:p>
          <a:endParaRPr lang="ru-RU" sz="1800" baseline="0" dirty="0"/>
        </a:p>
      </dgm:t>
    </dgm:pt>
    <dgm:pt modelId="{8AC77EF7-2244-4478-B12B-47ED3CC5F1B4}" type="parTrans" cxnId="{6CC376B2-5181-4CD5-B71D-0F1BCEEFE535}">
      <dgm:prSet/>
      <dgm:spPr/>
      <dgm:t>
        <a:bodyPr/>
        <a:lstStyle/>
        <a:p>
          <a:endParaRPr lang="ru-RU"/>
        </a:p>
      </dgm:t>
    </dgm:pt>
    <dgm:pt modelId="{5759E9B8-E04F-474B-A516-01D716BDB750}" type="sibTrans" cxnId="{6CC376B2-5181-4CD5-B71D-0F1BCEEFE535}">
      <dgm:prSet/>
      <dgm:spPr/>
      <dgm:t>
        <a:bodyPr/>
        <a:lstStyle/>
        <a:p>
          <a:endParaRPr lang="ru-RU"/>
        </a:p>
      </dgm:t>
    </dgm:pt>
    <dgm:pt modelId="{1C3F0FE6-6169-4DF9-AFE6-85A67572837D}">
      <dgm:prSet custT="1"/>
      <dgm:spPr/>
      <dgm:t>
        <a:bodyPr/>
        <a:lstStyle/>
        <a:p>
          <a:r>
            <a:rPr lang="ru-RU" sz="1600" b="1" dirty="0">
              <a:solidFill>
                <a:schemeClr val="accent1">
                  <a:lumMod val="50000"/>
                </a:schemeClr>
              </a:solidFill>
            </a:rPr>
            <a:t>3,8 </a:t>
          </a:r>
          <a:r>
            <a:rPr lang="ru-RU" sz="1600" b="1" dirty="0" err="1">
              <a:solidFill>
                <a:schemeClr val="accent1">
                  <a:lumMod val="50000"/>
                </a:schemeClr>
              </a:solidFill>
            </a:rPr>
            <a:t>млн.руб</a:t>
          </a:r>
          <a:r>
            <a:rPr lang="ru-RU" sz="1600" b="1" dirty="0">
              <a:solidFill>
                <a:schemeClr val="accent1">
                  <a:lumMod val="50000"/>
                </a:schemeClr>
              </a:solidFill>
            </a:rPr>
            <a:t>. </a:t>
          </a:r>
          <a:r>
            <a:rPr lang="ru-RU" sz="1600" dirty="0">
              <a:solidFill>
                <a:schemeClr val="accent1">
                  <a:lumMod val="50000"/>
                </a:schemeClr>
              </a:solidFill>
            </a:rPr>
            <a:t>задолженность жителей на 31.12.2018 г.</a:t>
          </a:r>
        </a:p>
      </dgm:t>
    </dgm:pt>
    <dgm:pt modelId="{AE150FB7-AEC5-434A-8B25-FB3479DBF0F2}" type="parTrans" cxnId="{A9247BCA-AB8D-4436-98A7-FEB3D94E6145}">
      <dgm:prSet/>
      <dgm:spPr/>
      <dgm:t>
        <a:bodyPr/>
        <a:lstStyle/>
        <a:p>
          <a:endParaRPr lang="ru-RU"/>
        </a:p>
      </dgm:t>
    </dgm:pt>
    <dgm:pt modelId="{E5A1E94A-CA88-4769-8F4B-0E82C9A82C29}" type="sibTrans" cxnId="{A9247BCA-AB8D-4436-98A7-FEB3D94E6145}">
      <dgm:prSet/>
      <dgm:spPr/>
      <dgm:t>
        <a:bodyPr/>
        <a:lstStyle/>
        <a:p>
          <a:endParaRPr lang="ru-RU"/>
        </a:p>
      </dgm:t>
    </dgm:pt>
    <dgm:pt modelId="{D4F1784B-B04D-4891-AF5D-D53765369096}">
      <dgm:prSet custT="1"/>
      <dgm:spPr/>
      <dgm:t>
        <a:bodyPr/>
        <a:lstStyle/>
        <a:p>
          <a:r>
            <a:rPr lang="ru-RU" sz="1600" b="1" dirty="0">
              <a:solidFill>
                <a:srgbClr val="FF0000"/>
              </a:solidFill>
            </a:rPr>
            <a:t>4,6 </a:t>
          </a:r>
          <a:r>
            <a:rPr lang="ru-RU" sz="1600" b="1" dirty="0" err="1">
              <a:solidFill>
                <a:srgbClr val="FF0000"/>
              </a:solidFill>
            </a:rPr>
            <a:t>млн.руб</a:t>
          </a:r>
          <a:r>
            <a:rPr lang="ru-RU" sz="1600" b="1" dirty="0">
              <a:solidFill>
                <a:srgbClr val="FF0000"/>
              </a:solidFill>
            </a:rPr>
            <a:t>. </a:t>
          </a:r>
          <a:r>
            <a:rPr lang="ru-RU" sz="1600" dirty="0">
              <a:solidFill>
                <a:srgbClr val="FF0000"/>
              </a:solidFill>
            </a:rPr>
            <a:t>задолженность жителей на  01.05.2019 г. </a:t>
          </a:r>
        </a:p>
      </dgm:t>
    </dgm:pt>
    <dgm:pt modelId="{2F2F10A9-72E0-4A9C-9FB1-892FDEA92CCD}" type="parTrans" cxnId="{D886CF2D-7BDA-4D04-90C1-AA12306FB876}">
      <dgm:prSet/>
      <dgm:spPr/>
      <dgm:t>
        <a:bodyPr/>
        <a:lstStyle/>
        <a:p>
          <a:endParaRPr lang="ru-RU"/>
        </a:p>
      </dgm:t>
    </dgm:pt>
    <dgm:pt modelId="{0885BC9D-188C-442B-A725-9B6406131168}" type="sibTrans" cxnId="{D886CF2D-7BDA-4D04-90C1-AA12306FB876}">
      <dgm:prSet/>
      <dgm:spPr/>
      <dgm:t>
        <a:bodyPr/>
        <a:lstStyle/>
        <a:p>
          <a:endParaRPr lang="ru-RU"/>
        </a:p>
      </dgm:t>
    </dgm:pt>
    <dgm:pt modelId="{499C8836-5610-430B-B7BA-720A417641D5}" type="pres">
      <dgm:prSet presAssocID="{92FCF908-6D6B-46DA-90DB-555F202315C7}" presName="Name0" presStyleCnt="0">
        <dgm:presLayoutVars>
          <dgm:dir/>
          <dgm:animLvl val="lvl"/>
          <dgm:resizeHandles val="exact"/>
        </dgm:presLayoutVars>
      </dgm:prSet>
      <dgm:spPr/>
    </dgm:pt>
    <dgm:pt modelId="{DF9F64E3-3921-4C69-AD97-5321CA83D089}" type="pres">
      <dgm:prSet presAssocID="{A445953B-E325-4C65-8400-C5BA82FC7784}" presName="linNode" presStyleCnt="0"/>
      <dgm:spPr/>
    </dgm:pt>
    <dgm:pt modelId="{230DE43E-5AE9-442B-831B-DDF5DE418043}" type="pres">
      <dgm:prSet presAssocID="{A445953B-E325-4C65-8400-C5BA82FC7784}" presName="parentText" presStyleLbl="node1" presStyleIdx="0" presStyleCnt="1" custScaleX="44892" custScaleY="83797">
        <dgm:presLayoutVars>
          <dgm:chMax val="1"/>
          <dgm:bulletEnabled val="1"/>
        </dgm:presLayoutVars>
      </dgm:prSet>
      <dgm:spPr/>
    </dgm:pt>
    <dgm:pt modelId="{85E27DAF-1FCC-4151-8D0C-B971F375DDDA}" type="pres">
      <dgm:prSet presAssocID="{A445953B-E325-4C65-8400-C5BA82FC7784}" presName="descendantText" presStyleLbl="alignAccFollowNode1" presStyleIdx="0" presStyleCnt="1" custScaleX="130998" custScaleY="104252">
        <dgm:presLayoutVars>
          <dgm:bulletEnabled val="1"/>
        </dgm:presLayoutVars>
      </dgm:prSet>
      <dgm:spPr/>
    </dgm:pt>
  </dgm:ptLst>
  <dgm:cxnLst>
    <dgm:cxn modelId="{D886CF2D-7BDA-4D04-90C1-AA12306FB876}" srcId="{A445953B-E325-4C65-8400-C5BA82FC7784}" destId="{D4F1784B-B04D-4891-AF5D-D53765369096}" srcOrd="1" destOrd="0" parTransId="{2F2F10A9-72E0-4A9C-9FB1-892FDEA92CCD}" sibTransId="{0885BC9D-188C-442B-A725-9B6406131168}"/>
    <dgm:cxn modelId="{DB9B0031-E6F8-4BF3-BC06-7EFE6EE582C0}" type="presOf" srcId="{A445953B-E325-4C65-8400-C5BA82FC7784}" destId="{230DE43E-5AE9-442B-831B-DDF5DE418043}" srcOrd="0" destOrd="0" presId="urn:microsoft.com/office/officeart/2005/8/layout/vList5"/>
    <dgm:cxn modelId="{6CC376B2-5181-4CD5-B71D-0F1BCEEFE535}" srcId="{92FCF908-6D6B-46DA-90DB-555F202315C7}" destId="{A445953B-E325-4C65-8400-C5BA82FC7784}" srcOrd="0" destOrd="0" parTransId="{8AC77EF7-2244-4478-B12B-47ED3CC5F1B4}" sibTransId="{5759E9B8-E04F-474B-A516-01D716BDB750}"/>
    <dgm:cxn modelId="{7022D8BF-E223-4B9E-AE92-CE6CB75FF7EC}" type="presOf" srcId="{92FCF908-6D6B-46DA-90DB-555F202315C7}" destId="{499C8836-5610-430B-B7BA-720A417641D5}" srcOrd="0" destOrd="0" presId="urn:microsoft.com/office/officeart/2005/8/layout/vList5"/>
    <dgm:cxn modelId="{60C62EC2-8133-4C0E-9FCF-7643DDF1163E}" type="presOf" srcId="{D4F1784B-B04D-4891-AF5D-D53765369096}" destId="{85E27DAF-1FCC-4151-8D0C-B971F375DDDA}" srcOrd="0" destOrd="1" presId="urn:microsoft.com/office/officeart/2005/8/layout/vList5"/>
    <dgm:cxn modelId="{A9247BCA-AB8D-4436-98A7-FEB3D94E6145}" srcId="{A445953B-E325-4C65-8400-C5BA82FC7784}" destId="{1C3F0FE6-6169-4DF9-AFE6-85A67572837D}" srcOrd="0" destOrd="0" parTransId="{AE150FB7-AEC5-434A-8B25-FB3479DBF0F2}" sibTransId="{E5A1E94A-CA88-4769-8F4B-0E82C9A82C29}"/>
    <dgm:cxn modelId="{2F2EA0ED-7053-40CE-BE32-C6B3AA00266B}" type="presOf" srcId="{1C3F0FE6-6169-4DF9-AFE6-85A67572837D}" destId="{85E27DAF-1FCC-4151-8D0C-B971F375DDDA}" srcOrd="0" destOrd="0" presId="urn:microsoft.com/office/officeart/2005/8/layout/vList5"/>
    <dgm:cxn modelId="{CF53AD1D-30D8-4970-B873-F72E2C1B7DA8}" type="presParOf" srcId="{499C8836-5610-430B-B7BA-720A417641D5}" destId="{DF9F64E3-3921-4C69-AD97-5321CA83D089}" srcOrd="0" destOrd="0" presId="urn:microsoft.com/office/officeart/2005/8/layout/vList5"/>
    <dgm:cxn modelId="{8A3B4398-1044-449A-860E-950030367457}" type="presParOf" srcId="{DF9F64E3-3921-4C69-AD97-5321CA83D089}" destId="{230DE43E-5AE9-442B-831B-DDF5DE418043}" srcOrd="0" destOrd="0" presId="urn:microsoft.com/office/officeart/2005/8/layout/vList5"/>
    <dgm:cxn modelId="{78FBD6CF-D6E7-4C5D-9784-80CF2D495CAE}" type="presParOf" srcId="{DF9F64E3-3921-4C69-AD97-5321CA83D089}" destId="{85E27DAF-1FCC-4151-8D0C-B971F375DDDA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4D5525E-BE24-4286-9FF1-542B4EFBD267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D6BAF65-2394-43D2-88C1-197F9DDC9613}" type="pres">
      <dgm:prSet presAssocID="{E4D5525E-BE24-4286-9FF1-542B4EFBD267}" presName="Name0" presStyleCnt="0">
        <dgm:presLayoutVars>
          <dgm:dir/>
          <dgm:animLvl val="lvl"/>
          <dgm:resizeHandles val="exact"/>
        </dgm:presLayoutVars>
      </dgm:prSet>
      <dgm:spPr/>
    </dgm:pt>
  </dgm:ptLst>
  <dgm:cxnLst>
    <dgm:cxn modelId="{15E34110-ADCD-4BF2-94AF-391786D26BD3}" type="presOf" srcId="{E4D5525E-BE24-4286-9FF1-542B4EFBD267}" destId="{CD6BAF65-2394-43D2-88C1-197F9DDC9613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4D5525E-BE24-4286-9FF1-542B4EFBD267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D6BAF65-2394-43D2-88C1-197F9DDC9613}" type="pres">
      <dgm:prSet presAssocID="{E4D5525E-BE24-4286-9FF1-542B4EFBD267}" presName="Name0" presStyleCnt="0">
        <dgm:presLayoutVars>
          <dgm:dir/>
          <dgm:animLvl val="lvl"/>
          <dgm:resizeHandles val="exact"/>
        </dgm:presLayoutVars>
      </dgm:prSet>
      <dgm:spPr/>
    </dgm:pt>
  </dgm:ptLst>
  <dgm:cxnLst>
    <dgm:cxn modelId="{15E34110-ADCD-4BF2-94AF-391786D26BD3}" type="presOf" srcId="{E4D5525E-BE24-4286-9FF1-542B4EFBD267}" destId="{CD6BAF65-2394-43D2-88C1-197F9DDC9613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11FA0A22-6A59-4FA4-8303-378A727B8B91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AD0755C-96F6-4376-B05B-2EBF285C1B82}">
      <dgm:prSet/>
      <dgm:spPr/>
      <dgm:t>
        <a:bodyPr/>
        <a:lstStyle/>
        <a:p>
          <a:pPr algn="ctr"/>
          <a:r>
            <a:rPr lang="ru-RU" dirty="0"/>
            <a:t>Общее собрание собственников многоквартирного дома — высший орган управления многоквартирным домом.</a:t>
          </a:r>
        </a:p>
      </dgm:t>
    </dgm:pt>
    <dgm:pt modelId="{6635D163-1D10-46CD-9601-935915B308F3}" type="parTrans" cxnId="{E66628D5-1AD7-49C2-B7E4-61AEF8934053}">
      <dgm:prSet/>
      <dgm:spPr/>
      <dgm:t>
        <a:bodyPr/>
        <a:lstStyle/>
        <a:p>
          <a:endParaRPr lang="ru-RU"/>
        </a:p>
      </dgm:t>
    </dgm:pt>
    <dgm:pt modelId="{BA09F631-144D-4670-B422-B360FE2C2570}" type="sibTrans" cxnId="{E66628D5-1AD7-49C2-B7E4-61AEF8934053}">
      <dgm:prSet/>
      <dgm:spPr/>
      <dgm:t>
        <a:bodyPr/>
        <a:lstStyle/>
        <a:p>
          <a:endParaRPr lang="ru-RU"/>
        </a:p>
      </dgm:t>
    </dgm:pt>
    <dgm:pt modelId="{E6FD2509-1ADD-42E6-8BC6-940C61B4BD60}">
      <dgm:prSet/>
      <dgm:spPr/>
      <dgm:t>
        <a:bodyPr/>
        <a:lstStyle/>
        <a:p>
          <a:pPr algn="ctr"/>
          <a:r>
            <a:rPr lang="ru-RU" dirty="0"/>
            <a:t>Закон относит ряд вопросов жизни многоквартирного дома к полномочиям, доступным только общему собранию собственников жилых и нежилых помещений МКД.</a:t>
          </a:r>
        </a:p>
      </dgm:t>
    </dgm:pt>
    <dgm:pt modelId="{3C7D2A3F-6913-4D46-B726-C0A8651F1DFC}" type="parTrans" cxnId="{1DF8602C-62E4-46F7-830D-29C72397A405}">
      <dgm:prSet/>
      <dgm:spPr/>
      <dgm:t>
        <a:bodyPr/>
        <a:lstStyle/>
        <a:p>
          <a:endParaRPr lang="ru-RU"/>
        </a:p>
      </dgm:t>
    </dgm:pt>
    <dgm:pt modelId="{00A5FA96-3F49-46AE-8FF0-37D344455D51}" type="sibTrans" cxnId="{1DF8602C-62E4-46F7-830D-29C72397A405}">
      <dgm:prSet/>
      <dgm:spPr/>
      <dgm:t>
        <a:bodyPr/>
        <a:lstStyle/>
        <a:p>
          <a:endParaRPr lang="ru-RU"/>
        </a:p>
      </dgm:t>
    </dgm:pt>
    <dgm:pt modelId="{EC75AF4A-9580-4B38-A6CF-BD2F03DDFDF1}">
      <dgm:prSet/>
      <dgm:spPr/>
      <dgm:t>
        <a:bodyPr/>
        <a:lstStyle/>
        <a:p>
          <a:pPr algn="ctr"/>
          <a:r>
            <a:rPr lang="ru-RU" dirty="0"/>
            <a:t>Участие в общем собрании — право, но не обязанность собственников. Но собственники, не принимавшие участия в общем собрании, несут риск того, что им придется исполнять решение, принятое без их участия. Ведь исполнять решение общего собрания должны все собственники многоквартирного дома, в том числе — не принявшие в нем участия или голосовавшие против, но оказавшиеся в меньшинстве.</a:t>
          </a:r>
        </a:p>
      </dgm:t>
    </dgm:pt>
    <dgm:pt modelId="{105C2BD5-1122-4991-B600-9B1C844581D6}" type="parTrans" cxnId="{78F2BC12-3F3C-412D-B63A-9FC24D6D79A9}">
      <dgm:prSet/>
      <dgm:spPr/>
      <dgm:t>
        <a:bodyPr/>
        <a:lstStyle/>
        <a:p>
          <a:endParaRPr lang="ru-RU"/>
        </a:p>
      </dgm:t>
    </dgm:pt>
    <dgm:pt modelId="{48A7418E-92C1-438D-BF0F-6D57FEA91044}" type="sibTrans" cxnId="{78F2BC12-3F3C-412D-B63A-9FC24D6D79A9}">
      <dgm:prSet/>
      <dgm:spPr/>
      <dgm:t>
        <a:bodyPr/>
        <a:lstStyle/>
        <a:p>
          <a:endParaRPr lang="ru-RU"/>
        </a:p>
      </dgm:t>
    </dgm:pt>
    <dgm:pt modelId="{CD855AB6-B5C0-42E3-B28A-215152426395}" type="pres">
      <dgm:prSet presAssocID="{11FA0A22-6A59-4FA4-8303-378A727B8B91}" presName="linear" presStyleCnt="0">
        <dgm:presLayoutVars>
          <dgm:animLvl val="lvl"/>
          <dgm:resizeHandles val="exact"/>
        </dgm:presLayoutVars>
      </dgm:prSet>
      <dgm:spPr/>
    </dgm:pt>
    <dgm:pt modelId="{43184ADE-E0B5-429F-9E72-B2CDAEA14A55}" type="pres">
      <dgm:prSet presAssocID="{EAD0755C-96F6-4376-B05B-2EBF285C1B82}" presName="parentText" presStyleLbl="node1" presStyleIdx="0" presStyleCnt="3" custScaleX="63235" custScaleY="43010" custLinFactNeighborX="0" custLinFactNeighborY="-26084">
        <dgm:presLayoutVars>
          <dgm:chMax val="0"/>
          <dgm:bulletEnabled val="1"/>
        </dgm:presLayoutVars>
      </dgm:prSet>
      <dgm:spPr/>
    </dgm:pt>
    <dgm:pt modelId="{520A60E2-C8DA-4EE4-A95F-B45615423741}" type="pres">
      <dgm:prSet presAssocID="{BA09F631-144D-4670-B422-B360FE2C2570}" presName="spacer" presStyleCnt="0"/>
      <dgm:spPr/>
    </dgm:pt>
    <dgm:pt modelId="{0479D517-3457-4AE8-8A13-9968950675DA}" type="pres">
      <dgm:prSet presAssocID="{E6FD2509-1ADD-42E6-8BC6-940C61B4BD60}" presName="parentText" presStyleLbl="node1" presStyleIdx="1" presStyleCnt="3" custScaleX="84756" custScaleY="63313" custLinFactY="257" custLinFactNeighborX="-243" custLinFactNeighborY="100000">
        <dgm:presLayoutVars>
          <dgm:chMax val="0"/>
          <dgm:bulletEnabled val="1"/>
        </dgm:presLayoutVars>
      </dgm:prSet>
      <dgm:spPr/>
    </dgm:pt>
    <dgm:pt modelId="{38AAEEC1-0DC2-4311-8006-E34D938FC98D}" type="pres">
      <dgm:prSet presAssocID="{00A5FA96-3F49-46AE-8FF0-37D344455D51}" presName="spacer" presStyleCnt="0"/>
      <dgm:spPr/>
    </dgm:pt>
    <dgm:pt modelId="{E157146F-FB61-4505-846D-DE474F9A431F}" type="pres">
      <dgm:prSet presAssocID="{EC75AF4A-9580-4B38-A6CF-BD2F03DDFDF1}" presName="parentText" presStyleLbl="node1" presStyleIdx="2" presStyleCnt="3" custScaleY="105940" custLinFactY="3221" custLinFactNeighborX="1121" custLinFactNeighborY="100000">
        <dgm:presLayoutVars>
          <dgm:chMax val="0"/>
          <dgm:bulletEnabled val="1"/>
        </dgm:presLayoutVars>
      </dgm:prSet>
      <dgm:spPr/>
    </dgm:pt>
  </dgm:ptLst>
  <dgm:cxnLst>
    <dgm:cxn modelId="{78F2BC12-3F3C-412D-B63A-9FC24D6D79A9}" srcId="{11FA0A22-6A59-4FA4-8303-378A727B8B91}" destId="{EC75AF4A-9580-4B38-A6CF-BD2F03DDFDF1}" srcOrd="2" destOrd="0" parTransId="{105C2BD5-1122-4991-B600-9B1C844581D6}" sibTransId="{48A7418E-92C1-438D-BF0F-6D57FEA91044}"/>
    <dgm:cxn modelId="{AA23F829-60A6-46CF-97F8-6C882498440D}" type="presOf" srcId="{EC75AF4A-9580-4B38-A6CF-BD2F03DDFDF1}" destId="{E157146F-FB61-4505-846D-DE474F9A431F}" srcOrd="0" destOrd="0" presId="urn:microsoft.com/office/officeart/2005/8/layout/vList2"/>
    <dgm:cxn modelId="{1DF8602C-62E4-46F7-830D-29C72397A405}" srcId="{11FA0A22-6A59-4FA4-8303-378A727B8B91}" destId="{E6FD2509-1ADD-42E6-8BC6-940C61B4BD60}" srcOrd="1" destOrd="0" parTransId="{3C7D2A3F-6913-4D46-B726-C0A8651F1DFC}" sibTransId="{00A5FA96-3F49-46AE-8FF0-37D344455D51}"/>
    <dgm:cxn modelId="{2DDBA86B-E673-455C-909E-11A9F872C2CB}" type="presOf" srcId="{E6FD2509-1ADD-42E6-8BC6-940C61B4BD60}" destId="{0479D517-3457-4AE8-8A13-9968950675DA}" srcOrd="0" destOrd="0" presId="urn:microsoft.com/office/officeart/2005/8/layout/vList2"/>
    <dgm:cxn modelId="{E66628D5-1AD7-49C2-B7E4-61AEF8934053}" srcId="{11FA0A22-6A59-4FA4-8303-378A727B8B91}" destId="{EAD0755C-96F6-4376-B05B-2EBF285C1B82}" srcOrd="0" destOrd="0" parTransId="{6635D163-1D10-46CD-9601-935915B308F3}" sibTransId="{BA09F631-144D-4670-B422-B360FE2C2570}"/>
    <dgm:cxn modelId="{EB2499EB-941B-4879-B57A-3732CA641F5C}" type="presOf" srcId="{11FA0A22-6A59-4FA4-8303-378A727B8B91}" destId="{CD855AB6-B5C0-42E3-B28A-215152426395}" srcOrd="0" destOrd="0" presId="urn:microsoft.com/office/officeart/2005/8/layout/vList2"/>
    <dgm:cxn modelId="{0E26E6F0-73AA-4ECB-8262-46E24BB48F0E}" type="presOf" srcId="{EAD0755C-96F6-4376-B05B-2EBF285C1B82}" destId="{43184ADE-E0B5-429F-9E72-B2CDAEA14A55}" srcOrd="0" destOrd="0" presId="urn:microsoft.com/office/officeart/2005/8/layout/vList2"/>
    <dgm:cxn modelId="{9A8E72C9-0970-4F4E-A9F6-A18BCE901283}" type="presParOf" srcId="{CD855AB6-B5C0-42E3-B28A-215152426395}" destId="{43184ADE-E0B5-429F-9E72-B2CDAEA14A55}" srcOrd="0" destOrd="0" presId="urn:microsoft.com/office/officeart/2005/8/layout/vList2"/>
    <dgm:cxn modelId="{5045CF6C-C3CC-4358-A912-351E80DFB1C9}" type="presParOf" srcId="{CD855AB6-B5C0-42E3-B28A-215152426395}" destId="{520A60E2-C8DA-4EE4-A95F-B45615423741}" srcOrd="1" destOrd="0" presId="urn:microsoft.com/office/officeart/2005/8/layout/vList2"/>
    <dgm:cxn modelId="{5473DF91-D553-473F-9C1D-01C588BBD9B2}" type="presParOf" srcId="{CD855AB6-B5C0-42E3-B28A-215152426395}" destId="{0479D517-3457-4AE8-8A13-9968950675DA}" srcOrd="2" destOrd="0" presId="urn:microsoft.com/office/officeart/2005/8/layout/vList2"/>
    <dgm:cxn modelId="{615A3279-C4CB-4820-932C-02F5B729114F}" type="presParOf" srcId="{CD855AB6-B5C0-42E3-B28A-215152426395}" destId="{38AAEEC1-0DC2-4311-8006-E34D938FC98D}" srcOrd="3" destOrd="0" presId="urn:microsoft.com/office/officeart/2005/8/layout/vList2"/>
    <dgm:cxn modelId="{121E80D7-1D67-4537-8315-E84BF773E10E}" type="presParOf" srcId="{CD855AB6-B5C0-42E3-B28A-215152426395}" destId="{E157146F-FB61-4505-846D-DE474F9A431F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C0B5B06A-2297-4313-AF41-A3CF8C0F65FD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AB51D28-14A0-4608-B23C-1B73A76056EC}">
      <dgm:prSet custT="1"/>
      <dgm:spPr/>
      <dgm:t>
        <a:bodyPr/>
        <a:lstStyle/>
        <a:p>
          <a:r>
            <a:rPr lang="ru-RU" sz="1400" dirty="0"/>
            <a:t>Об избрании секретаря собрания</a:t>
          </a:r>
        </a:p>
      </dgm:t>
    </dgm:pt>
    <dgm:pt modelId="{D9834F03-9945-450C-9CD5-9A890D1E8F2C}" type="parTrans" cxnId="{714A06D1-5608-4D9C-874D-3E8156A3AD00}">
      <dgm:prSet/>
      <dgm:spPr/>
      <dgm:t>
        <a:bodyPr/>
        <a:lstStyle/>
        <a:p>
          <a:endParaRPr lang="ru-RU"/>
        </a:p>
      </dgm:t>
    </dgm:pt>
    <dgm:pt modelId="{BA4EA9F6-3726-4CB1-A576-C7DAE2461DB5}" type="sibTrans" cxnId="{714A06D1-5608-4D9C-874D-3E8156A3AD00}">
      <dgm:prSet/>
      <dgm:spPr/>
      <dgm:t>
        <a:bodyPr/>
        <a:lstStyle/>
        <a:p>
          <a:endParaRPr lang="ru-RU"/>
        </a:p>
      </dgm:t>
    </dgm:pt>
    <dgm:pt modelId="{1DF5B379-5467-48EE-BE25-5DB24C34E126}">
      <dgm:prSet custT="1"/>
      <dgm:spPr/>
      <dgm:t>
        <a:bodyPr/>
        <a:lstStyle/>
        <a:p>
          <a:r>
            <a:rPr lang="ru-RU" sz="1400" dirty="0"/>
            <a:t>Об избрании лиц, осуществляющих подсчёт голосов на собрании</a:t>
          </a:r>
        </a:p>
      </dgm:t>
    </dgm:pt>
    <dgm:pt modelId="{6169E3E6-2E5E-454D-A5B1-1909C50A7457}" type="parTrans" cxnId="{A2155087-54F6-4C5B-8E23-350EBF3C1791}">
      <dgm:prSet/>
      <dgm:spPr/>
      <dgm:t>
        <a:bodyPr/>
        <a:lstStyle/>
        <a:p>
          <a:endParaRPr lang="ru-RU"/>
        </a:p>
      </dgm:t>
    </dgm:pt>
    <dgm:pt modelId="{2BAC8978-205A-4F7A-8C1F-72A1959C08F9}" type="sibTrans" cxnId="{A2155087-54F6-4C5B-8E23-350EBF3C1791}">
      <dgm:prSet/>
      <dgm:spPr/>
      <dgm:t>
        <a:bodyPr/>
        <a:lstStyle/>
        <a:p>
          <a:endParaRPr lang="ru-RU"/>
        </a:p>
      </dgm:t>
    </dgm:pt>
    <dgm:pt modelId="{37E1F1BB-581A-4EFC-B6F4-5AFDB131D00A}">
      <dgm:prSet custT="1"/>
      <dgm:spPr/>
      <dgm:t>
        <a:bodyPr/>
        <a:lstStyle/>
        <a:p>
          <a:r>
            <a:rPr lang="ru-RU" sz="1400" dirty="0"/>
            <a:t>Об утверждении размера платы за жилое помещение и иные платежи</a:t>
          </a:r>
        </a:p>
      </dgm:t>
    </dgm:pt>
    <dgm:pt modelId="{51A5B027-7525-4414-BD56-45A2A594289C}" type="parTrans" cxnId="{4F5D5EBC-037C-4821-9554-A1F44EF08220}">
      <dgm:prSet/>
      <dgm:spPr/>
      <dgm:t>
        <a:bodyPr/>
        <a:lstStyle/>
        <a:p>
          <a:endParaRPr lang="ru-RU"/>
        </a:p>
      </dgm:t>
    </dgm:pt>
    <dgm:pt modelId="{0B82863E-82DC-4E7D-A195-8EA197333FF9}" type="sibTrans" cxnId="{4F5D5EBC-037C-4821-9554-A1F44EF08220}">
      <dgm:prSet/>
      <dgm:spPr/>
      <dgm:t>
        <a:bodyPr/>
        <a:lstStyle/>
        <a:p>
          <a:endParaRPr lang="ru-RU"/>
        </a:p>
      </dgm:t>
    </dgm:pt>
    <dgm:pt modelId="{22147EF8-06CE-436B-944A-318C8FD423D9}">
      <dgm:prSet custT="1"/>
      <dgm:spPr/>
      <dgm:t>
        <a:bodyPr/>
        <a:lstStyle/>
        <a:p>
          <a:r>
            <a:rPr lang="ru-RU" sz="1400" dirty="0"/>
            <a:t>Об избрании Совета многоквартирного дома</a:t>
          </a:r>
        </a:p>
      </dgm:t>
    </dgm:pt>
    <dgm:pt modelId="{0232A560-022B-4EDF-86EE-23A23A3D4167}" type="parTrans" cxnId="{A0E86F61-5E60-4D3B-829A-B2A22233A117}">
      <dgm:prSet/>
      <dgm:spPr/>
      <dgm:t>
        <a:bodyPr/>
        <a:lstStyle/>
        <a:p>
          <a:endParaRPr lang="ru-RU"/>
        </a:p>
      </dgm:t>
    </dgm:pt>
    <dgm:pt modelId="{87852043-1708-4DE5-B666-FE7E7FF7BDF3}" type="sibTrans" cxnId="{A0E86F61-5E60-4D3B-829A-B2A22233A117}">
      <dgm:prSet/>
      <dgm:spPr/>
      <dgm:t>
        <a:bodyPr/>
        <a:lstStyle/>
        <a:p>
          <a:endParaRPr lang="ru-RU"/>
        </a:p>
      </dgm:t>
    </dgm:pt>
    <dgm:pt modelId="{782FE5C1-3D05-44FF-A3D1-59C43410F6A6}">
      <dgm:prSet custT="1"/>
      <dgm:spPr/>
      <dgm:t>
        <a:bodyPr/>
        <a:lstStyle/>
        <a:p>
          <a:r>
            <a:rPr lang="ru-RU" sz="1400" dirty="0"/>
            <a:t>Об избрании председателя Совета многоквартирного дома</a:t>
          </a:r>
        </a:p>
      </dgm:t>
    </dgm:pt>
    <dgm:pt modelId="{5571908F-8075-4ABB-B6CE-EF1EEE2A6ACB}" type="parTrans" cxnId="{1B0C4E5D-F4C7-46FD-904B-A222A0027F4D}">
      <dgm:prSet/>
      <dgm:spPr/>
      <dgm:t>
        <a:bodyPr/>
        <a:lstStyle/>
        <a:p>
          <a:endParaRPr lang="ru-RU"/>
        </a:p>
      </dgm:t>
    </dgm:pt>
    <dgm:pt modelId="{5687FAC3-E647-4613-8955-4E46CAF78A86}" type="sibTrans" cxnId="{1B0C4E5D-F4C7-46FD-904B-A222A0027F4D}">
      <dgm:prSet/>
      <dgm:spPr/>
      <dgm:t>
        <a:bodyPr/>
        <a:lstStyle/>
        <a:p>
          <a:endParaRPr lang="ru-RU"/>
        </a:p>
      </dgm:t>
    </dgm:pt>
    <dgm:pt modelId="{A4B220CC-8D3A-4B38-A098-52AE93ADE804}">
      <dgm:prSet custT="1"/>
      <dgm:spPr/>
      <dgm:t>
        <a:bodyPr/>
        <a:lstStyle/>
        <a:p>
          <a:r>
            <a:rPr lang="ru-RU" sz="1400" dirty="0"/>
            <a:t>Об определении размера расходов граждан и организаций в составе платы за содержание жилого помещения в многоквартирном доме на оплату коммунальных ресурсов, потребляемых при использовании и содержании общего имущества в многоквартирном доме</a:t>
          </a:r>
        </a:p>
      </dgm:t>
    </dgm:pt>
    <dgm:pt modelId="{1A9C342B-85D6-44BA-AC6E-077BEBB1A1EA}" type="parTrans" cxnId="{B98CBAD0-6F5A-4220-BDAA-086DB7988F17}">
      <dgm:prSet/>
      <dgm:spPr/>
      <dgm:t>
        <a:bodyPr/>
        <a:lstStyle/>
        <a:p>
          <a:endParaRPr lang="ru-RU"/>
        </a:p>
      </dgm:t>
    </dgm:pt>
    <dgm:pt modelId="{4EC44BEA-DBE7-42E4-8BDB-B90214B36DCE}" type="sibTrans" cxnId="{B98CBAD0-6F5A-4220-BDAA-086DB7988F17}">
      <dgm:prSet/>
      <dgm:spPr/>
      <dgm:t>
        <a:bodyPr/>
        <a:lstStyle/>
        <a:p>
          <a:endParaRPr lang="ru-RU"/>
        </a:p>
      </dgm:t>
    </dgm:pt>
    <dgm:pt modelId="{DC32F061-8983-464E-851E-B28053ADEA2A}">
      <dgm:prSet custT="1"/>
      <dgm:spPr/>
      <dgm:t>
        <a:bodyPr/>
        <a:lstStyle/>
        <a:p>
          <a:r>
            <a:rPr lang="ru-RU" sz="1400" dirty="0"/>
            <a:t>Об избрании председательствующего на собрании</a:t>
          </a:r>
        </a:p>
      </dgm:t>
    </dgm:pt>
    <dgm:pt modelId="{7D8E2F90-1FFA-4E24-B768-EB0487101B8B}" type="sibTrans" cxnId="{F9E8C62D-7782-42F4-B997-543A6D7E4EB6}">
      <dgm:prSet/>
      <dgm:spPr/>
      <dgm:t>
        <a:bodyPr/>
        <a:lstStyle/>
        <a:p>
          <a:endParaRPr lang="ru-RU"/>
        </a:p>
      </dgm:t>
    </dgm:pt>
    <dgm:pt modelId="{BC5B87F2-06C3-4D29-BD4E-EDBBD728C60D}" type="parTrans" cxnId="{F9E8C62D-7782-42F4-B997-543A6D7E4EB6}">
      <dgm:prSet/>
      <dgm:spPr/>
      <dgm:t>
        <a:bodyPr/>
        <a:lstStyle/>
        <a:p>
          <a:endParaRPr lang="ru-RU"/>
        </a:p>
      </dgm:t>
    </dgm:pt>
    <dgm:pt modelId="{40D29640-636E-44BC-A52A-9BCDB15B120F}">
      <dgm:prSet custT="1"/>
      <dgm:spPr/>
      <dgm:t>
        <a:bodyPr/>
        <a:lstStyle/>
        <a:p>
          <a:r>
            <a:rPr lang="ru-RU" sz="1400" dirty="0"/>
            <a:t>О выборе Управляющей компании</a:t>
          </a:r>
        </a:p>
      </dgm:t>
    </dgm:pt>
    <dgm:pt modelId="{D9B7CD16-D00C-4DE3-A86B-007BB0E11AA5}" type="parTrans" cxnId="{75C406A4-0E6D-41EA-A7DF-C48E20FA27AA}">
      <dgm:prSet/>
      <dgm:spPr/>
      <dgm:t>
        <a:bodyPr/>
        <a:lstStyle/>
        <a:p>
          <a:endParaRPr lang="ru-RU"/>
        </a:p>
      </dgm:t>
    </dgm:pt>
    <dgm:pt modelId="{9B6AD7F7-110E-4989-B20C-5EA0BE50DBBC}" type="sibTrans" cxnId="{75C406A4-0E6D-41EA-A7DF-C48E20FA27AA}">
      <dgm:prSet/>
      <dgm:spPr/>
      <dgm:t>
        <a:bodyPr/>
        <a:lstStyle/>
        <a:p>
          <a:endParaRPr lang="ru-RU"/>
        </a:p>
      </dgm:t>
    </dgm:pt>
    <dgm:pt modelId="{CB11ADAE-4508-481D-97B8-99E2BADEA792}" type="pres">
      <dgm:prSet presAssocID="{C0B5B06A-2297-4313-AF41-A3CF8C0F65FD}" presName="linear" presStyleCnt="0">
        <dgm:presLayoutVars>
          <dgm:animLvl val="lvl"/>
          <dgm:resizeHandles val="exact"/>
        </dgm:presLayoutVars>
      </dgm:prSet>
      <dgm:spPr/>
    </dgm:pt>
    <dgm:pt modelId="{91E67207-C2EB-41CD-AE95-F8BF48440A9D}" type="pres">
      <dgm:prSet presAssocID="{DC32F061-8983-464E-851E-B28053ADEA2A}" presName="parentText" presStyleLbl="node1" presStyleIdx="0" presStyleCnt="8" custLinFactY="-35845" custLinFactNeighborY="-100000">
        <dgm:presLayoutVars>
          <dgm:chMax val="0"/>
          <dgm:bulletEnabled val="1"/>
        </dgm:presLayoutVars>
      </dgm:prSet>
      <dgm:spPr/>
    </dgm:pt>
    <dgm:pt modelId="{F135EAFB-14CF-4D39-A51B-97C8C2C148F9}" type="pres">
      <dgm:prSet presAssocID="{7D8E2F90-1FFA-4E24-B768-EB0487101B8B}" presName="spacer" presStyleCnt="0"/>
      <dgm:spPr/>
    </dgm:pt>
    <dgm:pt modelId="{C0CFF6F8-E84A-47B9-8024-D578D03F96BC}" type="pres">
      <dgm:prSet presAssocID="{DAB51D28-14A0-4608-B23C-1B73A76056EC}" presName="parentText" presStyleLbl="node1" presStyleIdx="1" presStyleCnt="8" custLinFactY="-30713" custLinFactNeighborY="-100000">
        <dgm:presLayoutVars>
          <dgm:chMax val="0"/>
          <dgm:bulletEnabled val="1"/>
        </dgm:presLayoutVars>
      </dgm:prSet>
      <dgm:spPr/>
    </dgm:pt>
    <dgm:pt modelId="{98A87619-511F-4035-AE30-B7B057ECC279}" type="pres">
      <dgm:prSet presAssocID="{BA4EA9F6-3726-4CB1-A576-C7DAE2461DB5}" presName="spacer" presStyleCnt="0"/>
      <dgm:spPr/>
    </dgm:pt>
    <dgm:pt modelId="{BA71ADBD-E794-4662-8423-8F459C67D618}" type="pres">
      <dgm:prSet presAssocID="{1DF5B379-5467-48EE-BE25-5DB24C34E126}" presName="parentText" presStyleLbl="node1" presStyleIdx="2" presStyleCnt="8" custLinFactY="-29767" custLinFactNeighborY="-100000">
        <dgm:presLayoutVars>
          <dgm:chMax val="0"/>
          <dgm:bulletEnabled val="1"/>
        </dgm:presLayoutVars>
      </dgm:prSet>
      <dgm:spPr/>
    </dgm:pt>
    <dgm:pt modelId="{E6229DAC-8FA0-4A9C-9BC9-F9FDAC8A163D}" type="pres">
      <dgm:prSet presAssocID="{2BAC8978-205A-4F7A-8C1F-72A1959C08F9}" presName="spacer" presStyleCnt="0"/>
      <dgm:spPr/>
    </dgm:pt>
    <dgm:pt modelId="{DA1259B6-81D5-4E3A-8FED-F8D147B87E64}" type="pres">
      <dgm:prSet presAssocID="{37E1F1BB-581A-4EFC-B6F4-5AFDB131D00A}" presName="parentText" presStyleLbl="node1" presStyleIdx="3" presStyleCnt="8" custLinFactY="48015" custLinFactNeighborY="100000">
        <dgm:presLayoutVars>
          <dgm:chMax val="0"/>
          <dgm:bulletEnabled val="1"/>
        </dgm:presLayoutVars>
      </dgm:prSet>
      <dgm:spPr/>
    </dgm:pt>
    <dgm:pt modelId="{6B2D2294-8A20-4E81-A7C2-5878B17EED77}" type="pres">
      <dgm:prSet presAssocID="{0B82863E-82DC-4E7D-A195-8EA197333FF9}" presName="spacer" presStyleCnt="0"/>
      <dgm:spPr/>
    </dgm:pt>
    <dgm:pt modelId="{82E70982-AB6A-4AAE-ADAC-78996F5DB5DD}" type="pres">
      <dgm:prSet presAssocID="{22147EF8-06CE-436B-944A-318C8FD423D9}" presName="parentText" presStyleLbl="node1" presStyleIdx="4" presStyleCnt="8" custLinFactY="40538" custLinFactNeighborY="100000">
        <dgm:presLayoutVars>
          <dgm:chMax val="0"/>
          <dgm:bulletEnabled val="1"/>
        </dgm:presLayoutVars>
      </dgm:prSet>
      <dgm:spPr/>
    </dgm:pt>
    <dgm:pt modelId="{7216C65E-4322-42CB-AB8F-D26027F8AB07}" type="pres">
      <dgm:prSet presAssocID="{87852043-1708-4DE5-B666-FE7E7FF7BDF3}" presName="spacer" presStyleCnt="0"/>
      <dgm:spPr/>
    </dgm:pt>
    <dgm:pt modelId="{42996642-7C44-4286-A435-394E9AB784F3}" type="pres">
      <dgm:prSet presAssocID="{782FE5C1-3D05-44FF-A3D1-59C43410F6A6}" presName="parentText" presStyleLbl="node1" presStyleIdx="5" presStyleCnt="8" custLinFactY="42333" custLinFactNeighborY="100000">
        <dgm:presLayoutVars>
          <dgm:chMax val="0"/>
          <dgm:bulletEnabled val="1"/>
        </dgm:presLayoutVars>
      </dgm:prSet>
      <dgm:spPr/>
    </dgm:pt>
    <dgm:pt modelId="{11C7DE6A-FE57-4518-BEBD-61A709ACB1A4}" type="pres">
      <dgm:prSet presAssocID="{5687FAC3-E647-4613-8955-4E46CAF78A86}" presName="spacer" presStyleCnt="0"/>
      <dgm:spPr/>
    </dgm:pt>
    <dgm:pt modelId="{EC71DBE5-ABFC-4FDE-8C7C-4B4A5AE1E19F}" type="pres">
      <dgm:prSet presAssocID="{A4B220CC-8D3A-4B38-A098-52AE93ADE804}" presName="parentText" presStyleLbl="node1" presStyleIdx="6" presStyleCnt="8" custScaleY="146753" custLinFactY="42333" custLinFactNeighborY="100000">
        <dgm:presLayoutVars>
          <dgm:chMax val="0"/>
          <dgm:bulletEnabled val="1"/>
        </dgm:presLayoutVars>
      </dgm:prSet>
      <dgm:spPr/>
    </dgm:pt>
    <dgm:pt modelId="{B23C06C9-1EF1-4F58-B4CD-2125A5B4CCDD}" type="pres">
      <dgm:prSet presAssocID="{4EC44BEA-DBE7-42E4-8BDB-B90214B36DCE}" presName="spacer" presStyleCnt="0"/>
      <dgm:spPr/>
    </dgm:pt>
    <dgm:pt modelId="{9AAECE23-037A-4EF4-8143-21D93C9E35B2}" type="pres">
      <dgm:prSet presAssocID="{40D29640-636E-44BC-A52A-9BCDB15B120F}" presName="parentText" presStyleLbl="node1" presStyleIdx="7" presStyleCnt="8" custLinFactY="-493650" custLinFactNeighborY="-500000">
        <dgm:presLayoutVars>
          <dgm:chMax val="0"/>
          <dgm:bulletEnabled val="1"/>
        </dgm:presLayoutVars>
      </dgm:prSet>
      <dgm:spPr/>
    </dgm:pt>
  </dgm:ptLst>
  <dgm:cxnLst>
    <dgm:cxn modelId="{F9E8C62D-7782-42F4-B997-543A6D7E4EB6}" srcId="{C0B5B06A-2297-4313-AF41-A3CF8C0F65FD}" destId="{DC32F061-8983-464E-851E-B28053ADEA2A}" srcOrd="0" destOrd="0" parTransId="{BC5B87F2-06C3-4D29-BD4E-EDBBD728C60D}" sibTransId="{7D8E2F90-1FFA-4E24-B768-EB0487101B8B}"/>
    <dgm:cxn modelId="{504E8033-425E-4B7C-AA6A-7D8F51CBF150}" type="presOf" srcId="{1DF5B379-5467-48EE-BE25-5DB24C34E126}" destId="{BA71ADBD-E794-4662-8423-8F459C67D618}" srcOrd="0" destOrd="0" presId="urn:microsoft.com/office/officeart/2005/8/layout/vList2"/>
    <dgm:cxn modelId="{1B0C4E5D-F4C7-46FD-904B-A222A0027F4D}" srcId="{C0B5B06A-2297-4313-AF41-A3CF8C0F65FD}" destId="{782FE5C1-3D05-44FF-A3D1-59C43410F6A6}" srcOrd="5" destOrd="0" parTransId="{5571908F-8075-4ABB-B6CE-EF1EEE2A6ACB}" sibTransId="{5687FAC3-E647-4613-8955-4E46CAF78A86}"/>
    <dgm:cxn modelId="{A0E86F61-5E60-4D3B-829A-B2A22233A117}" srcId="{C0B5B06A-2297-4313-AF41-A3CF8C0F65FD}" destId="{22147EF8-06CE-436B-944A-318C8FD423D9}" srcOrd="4" destOrd="0" parTransId="{0232A560-022B-4EDF-86EE-23A23A3D4167}" sibTransId="{87852043-1708-4DE5-B666-FE7E7FF7BDF3}"/>
    <dgm:cxn modelId="{8F81F747-E110-486D-A59B-1B0CECE40B4D}" type="presOf" srcId="{DAB51D28-14A0-4608-B23C-1B73A76056EC}" destId="{C0CFF6F8-E84A-47B9-8024-D578D03F96BC}" srcOrd="0" destOrd="0" presId="urn:microsoft.com/office/officeart/2005/8/layout/vList2"/>
    <dgm:cxn modelId="{BB227369-F5BB-42E0-B6D8-BF8C0619CA13}" type="presOf" srcId="{40D29640-636E-44BC-A52A-9BCDB15B120F}" destId="{9AAECE23-037A-4EF4-8143-21D93C9E35B2}" srcOrd="0" destOrd="0" presId="urn:microsoft.com/office/officeart/2005/8/layout/vList2"/>
    <dgm:cxn modelId="{3B755F72-BBB1-4B25-89E7-06B928B5FB1A}" type="presOf" srcId="{37E1F1BB-581A-4EFC-B6F4-5AFDB131D00A}" destId="{DA1259B6-81D5-4E3A-8FED-F8D147B87E64}" srcOrd="0" destOrd="0" presId="urn:microsoft.com/office/officeart/2005/8/layout/vList2"/>
    <dgm:cxn modelId="{0B7BE979-A707-44F3-B491-FC2CF9289EF9}" type="presOf" srcId="{A4B220CC-8D3A-4B38-A098-52AE93ADE804}" destId="{EC71DBE5-ABFC-4FDE-8C7C-4B4A5AE1E19F}" srcOrd="0" destOrd="0" presId="urn:microsoft.com/office/officeart/2005/8/layout/vList2"/>
    <dgm:cxn modelId="{A2155087-54F6-4C5B-8E23-350EBF3C1791}" srcId="{C0B5B06A-2297-4313-AF41-A3CF8C0F65FD}" destId="{1DF5B379-5467-48EE-BE25-5DB24C34E126}" srcOrd="2" destOrd="0" parTransId="{6169E3E6-2E5E-454D-A5B1-1909C50A7457}" sibTransId="{2BAC8978-205A-4F7A-8C1F-72A1959C08F9}"/>
    <dgm:cxn modelId="{6035839A-71B8-44D9-9691-E7E80A13661C}" type="presOf" srcId="{782FE5C1-3D05-44FF-A3D1-59C43410F6A6}" destId="{42996642-7C44-4286-A435-394E9AB784F3}" srcOrd="0" destOrd="0" presId="urn:microsoft.com/office/officeart/2005/8/layout/vList2"/>
    <dgm:cxn modelId="{75C406A4-0E6D-41EA-A7DF-C48E20FA27AA}" srcId="{C0B5B06A-2297-4313-AF41-A3CF8C0F65FD}" destId="{40D29640-636E-44BC-A52A-9BCDB15B120F}" srcOrd="7" destOrd="0" parTransId="{D9B7CD16-D00C-4DE3-A86B-007BB0E11AA5}" sibTransId="{9B6AD7F7-110E-4989-B20C-5EA0BE50DBBC}"/>
    <dgm:cxn modelId="{D2E853AF-07F9-4976-97A3-0357FFC48B67}" type="presOf" srcId="{DC32F061-8983-464E-851E-B28053ADEA2A}" destId="{91E67207-C2EB-41CD-AE95-F8BF48440A9D}" srcOrd="0" destOrd="0" presId="urn:microsoft.com/office/officeart/2005/8/layout/vList2"/>
    <dgm:cxn modelId="{8A29C7B1-B512-4CCA-B358-5803C37E0C86}" type="presOf" srcId="{C0B5B06A-2297-4313-AF41-A3CF8C0F65FD}" destId="{CB11ADAE-4508-481D-97B8-99E2BADEA792}" srcOrd="0" destOrd="0" presId="urn:microsoft.com/office/officeart/2005/8/layout/vList2"/>
    <dgm:cxn modelId="{4F5D5EBC-037C-4821-9554-A1F44EF08220}" srcId="{C0B5B06A-2297-4313-AF41-A3CF8C0F65FD}" destId="{37E1F1BB-581A-4EFC-B6F4-5AFDB131D00A}" srcOrd="3" destOrd="0" parTransId="{51A5B027-7525-4414-BD56-45A2A594289C}" sibTransId="{0B82863E-82DC-4E7D-A195-8EA197333FF9}"/>
    <dgm:cxn modelId="{B98CBAD0-6F5A-4220-BDAA-086DB7988F17}" srcId="{C0B5B06A-2297-4313-AF41-A3CF8C0F65FD}" destId="{A4B220CC-8D3A-4B38-A098-52AE93ADE804}" srcOrd="6" destOrd="0" parTransId="{1A9C342B-85D6-44BA-AC6E-077BEBB1A1EA}" sibTransId="{4EC44BEA-DBE7-42E4-8BDB-B90214B36DCE}"/>
    <dgm:cxn modelId="{714A06D1-5608-4D9C-874D-3E8156A3AD00}" srcId="{C0B5B06A-2297-4313-AF41-A3CF8C0F65FD}" destId="{DAB51D28-14A0-4608-B23C-1B73A76056EC}" srcOrd="1" destOrd="0" parTransId="{D9834F03-9945-450C-9CD5-9A890D1E8F2C}" sibTransId="{BA4EA9F6-3726-4CB1-A576-C7DAE2461DB5}"/>
    <dgm:cxn modelId="{799218FC-06D6-4FB0-AF09-9EC4D9EE906F}" type="presOf" srcId="{22147EF8-06CE-436B-944A-318C8FD423D9}" destId="{82E70982-AB6A-4AAE-ADAC-78996F5DB5DD}" srcOrd="0" destOrd="0" presId="urn:microsoft.com/office/officeart/2005/8/layout/vList2"/>
    <dgm:cxn modelId="{5CF13F00-A58F-4C22-9DB6-AF4B6CF2F736}" type="presParOf" srcId="{CB11ADAE-4508-481D-97B8-99E2BADEA792}" destId="{91E67207-C2EB-41CD-AE95-F8BF48440A9D}" srcOrd="0" destOrd="0" presId="urn:microsoft.com/office/officeart/2005/8/layout/vList2"/>
    <dgm:cxn modelId="{4BBA349E-C3EC-45B1-9DF7-7AAFA81AEE27}" type="presParOf" srcId="{CB11ADAE-4508-481D-97B8-99E2BADEA792}" destId="{F135EAFB-14CF-4D39-A51B-97C8C2C148F9}" srcOrd="1" destOrd="0" presId="urn:microsoft.com/office/officeart/2005/8/layout/vList2"/>
    <dgm:cxn modelId="{5BF2C49F-4CFE-4496-B814-4ECA620EFBF2}" type="presParOf" srcId="{CB11ADAE-4508-481D-97B8-99E2BADEA792}" destId="{C0CFF6F8-E84A-47B9-8024-D578D03F96BC}" srcOrd="2" destOrd="0" presId="urn:microsoft.com/office/officeart/2005/8/layout/vList2"/>
    <dgm:cxn modelId="{9BA044A8-4FFC-4A7F-82F6-F63BDD09A49E}" type="presParOf" srcId="{CB11ADAE-4508-481D-97B8-99E2BADEA792}" destId="{98A87619-511F-4035-AE30-B7B057ECC279}" srcOrd="3" destOrd="0" presId="urn:microsoft.com/office/officeart/2005/8/layout/vList2"/>
    <dgm:cxn modelId="{1CCEB11E-C002-4A81-AF3F-5C65727A17BF}" type="presParOf" srcId="{CB11ADAE-4508-481D-97B8-99E2BADEA792}" destId="{BA71ADBD-E794-4662-8423-8F459C67D618}" srcOrd="4" destOrd="0" presId="urn:microsoft.com/office/officeart/2005/8/layout/vList2"/>
    <dgm:cxn modelId="{2147BDC3-ADED-4437-9838-E94943F14777}" type="presParOf" srcId="{CB11ADAE-4508-481D-97B8-99E2BADEA792}" destId="{E6229DAC-8FA0-4A9C-9BC9-F9FDAC8A163D}" srcOrd="5" destOrd="0" presId="urn:microsoft.com/office/officeart/2005/8/layout/vList2"/>
    <dgm:cxn modelId="{B073AF96-1A8E-45E0-B538-BAA0ADDBA51B}" type="presParOf" srcId="{CB11ADAE-4508-481D-97B8-99E2BADEA792}" destId="{DA1259B6-81D5-4E3A-8FED-F8D147B87E64}" srcOrd="6" destOrd="0" presId="urn:microsoft.com/office/officeart/2005/8/layout/vList2"/>
    <dgm:cxn modelId="{DA3055E7-8689-43C2-8020-CE712E99B33C}" type="presParOf" srcId="{CB11ADAE-4508-481D-97B8-99E2BADEA792}" destId="{6B2D2294-8A20-4E81-A7C2-5878B17EED77}" srcOrd="7" destOrd="0" presId="urn:microsoft.com/office/officeart/2005/8/layout/vList2"/>
    <dgm:cxn modelId="{443FC8B4-1E47-4E24-A680-A4151FF10E34}" type="presParOf" srcId="{CB11ADAE-4508-481D-97B8-99E2BADEA792}" destId="{82E70982-AB6A-4AAE-ADAC-78996F5DB5DD}" srcOrd="8" destOrd="0" presId="urn:microsoft.com/office/officeart/2005/8/layout/vList2"/>
    <dgm:cxn modelId="{9AA0B105-0D72-472B-B0BD-747052B6B30E}" type="presParOf" srcId="{CB11ADAE-4508-481D-97B8-99E2BADEA792}" destId="{7216C65E-4322-42CB-AB8F-D26027F8AB07}" srcOrd="9" destOrd="0" presId="urn:microsoft.com/office/officeart/2005/8/layout/vList2"/>
    <dgm:cxn modelId="{72F2C68E-14F9-4A05-A146-C8DE89870EB9}" type="presParOf" srcId="{CB11ADAE-4508-481D-97B8-99E2BADEA792}" destId="{42996642-7C44-4286-A435-394E9AB784F3}" srcOrd="10" destOrd="0" presId="urn:microsoft.com/office/officeart/2005/8/layout/vList2"/>
    <dgm:cxn modelId="{492B1252-6F6C-4552-82DF-8643ECC42A52}" type="presParOf" srcId="{CB11ADAE-4508-481D-97B8-99E2BADEA792}" destId="{11C7DE6A-FE57-4518-BEBD-61A709ACB1A4}" srcOrd="11" destOrd="0" presId="urn:microsoft.com/office/officeart/2005/8/layout/vList2"/>
    <dgm:cxn modelId="{CB9A5465-1D1B-4989-B93D-C56291B7E8CC}" type="presParOf" srcId="{CB11ADAE-4508-481D-97B8-99E2BADEA792}" destId="{EC71DBE5-ABFC-4FDE-8C7C-4B4A5AE1E19F}" srcOrd="12" destOrd="0" presId="urn:microsoft.com/office/officeart/2005/8/layout/vList2"/>
    <dgm:cxn modelId="{C255EBE6-6700-49D1-80D5-B8ED9B48E9F8}" type="presParOf" srcId="{CB11ADAE-4508-481D-97B8-99E2BADEA792}" destId="{B23C06C9-1EF1-4F58-B4CD-2125A5B4CCDD}" srcOrd="13" destOrd="0" presId="urn:microsoft.com/office/officeart/2005/8/layout/vList2"/>
    <dgm:cxn modelId="{F73151C2-7B7B-4640-A553-4801871D5F03}" type="presParOf" srcId="{CB11ADAE-4508-481D-97B8-99E2BADEA792}" destId="{9AAECE23-037A-4EF4-8143-21D93C9E35B2}" srcOrd="1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E4984E5A-D23C-4290-AEDE-32B132026F66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6F79AEB-91CA-4CD3-865D-F41C65910E1C}">
      <dgm:prSet/>
      <dgm:spPr/>
      <dgm:t>
        <a:bodyPr/>
        <a:lstStyle/>
        <a:p>
          <a:r>
            <a:rPr lang="ru-RU"/>
            <a:t>Утверждение типовой редакции договора на использование общего имущества и типового договора на установку и эксплуатацию рекламных конструкций</a:t>
          </a:r>
        </a:p>
      </dgm:t>
    </dgm:pt>
    <dgm:pt modelId="{AE2E8D62-3752-46F7-B7B9-3440E372B9E1}" type="parTrans" cxnId="{D081644E-C970-46F4-8E2D-0B52AE4A1B13}">
      <dgm:prSet/>
      <dgm:spPr/>
      <dgm:t>
        <a:bodyPr/>
        <a:lstStyle/>
        <a:p>
          <a:endParaRPr lang="ru-RU"/>
        </a:p>
      </dgm:t>
    </dgm:pt>
    <dgm:pt modelId="{8B50C099-321C-42C0-B3EF-1397FCED648A}" type="sibTrans" cxnId="{D081644E-C970-46F4-8E2D-0B52AE4A1B13}">
      <dgm:prSet/>
      <dgm:spPr/>
      <dgm:t>
        <a:bodyPr/>
        <a:lstStyle/>
        <a:p>
          <a:endParaRPr lang="ru-RU"/>
        </a:p>
      </dgm:t>
    </dgm:pt>
    <dgm:pt modelId="{FC6ACC9A-A5A3-4BB0-86E9-B5F5BA55CF38}">
      <dgm:prSet/>
      <dgm:spPr/>
      <dgm:t>
        <a:bodyPr/>
        <a:lstStyle/>
        <a:p>
          <a:r>
            <a:rPr lang="ru-RU"/>
            <a:t>Об использовании денежных средств, полученных от использования общего имущества собственников помещений в многоквартирном доме</a:t>
          </a:r>
        </a:p>
      </dgm:t>
    </dgm:pt>
    <dgm:pt modelId="{138CA1A6-1A69-4EF0-8857-06D8B76749C1}" type="parTrans" cxnId="{080E130A-9DBE-40A8-947C-D94F730FD75A}">
      <dgm:prSet/>
      <dgm:spPr/>
      <dgm:t>
        <a:bodyPr/>
        <a:lstStyle/>
        <a:p>
          <a:endParaRPr lang="ru-RU"/>
        </a:p>
      </dgm:t>
    </dgm:pt>
    <dgm:pt modelId="{A2C83BB0-5AA3-4902-8DB5-276C4C782828}" type="sibTrans" cxnId="{080E130A-9DBE-40A8-947C-D94F730FD75A}">
      <dgm:prSet/>
      <dgm:spPr/>
      <dgm:t>
        <a:bodyPr/>
        <a:lstStyle/>
        <a:p>
          <a:endParaRPr lang="ru-RU"/>
        </a:p>
      </dgm:t>
    </dgm:pt>
    <dgm:pt modelId="{B3DDEFE9-692E-4CD8-97FC-802BFB95B228}">
      <dgm:prSet/>
      <dgm:spPr/>
      <dgm:t>
        <a:bodyPr/>
        <a:lstStyle/>
        <a:p>
          <a:r>
            <a:rPr lang="ru-RU" dirty="0"/>
            <a:t>О переоборудовании детской площадки</a:t>
          </a:r>
        </a:p>
      </dgm:t>
    </dgm:pt>
    <dgm:pt modelId="{CEF13DC8-E5DF-4A34-AE1F-0204BC7D9423}" type="parTrans" cxnId="{7D190A0A-AC99-4F6A-BA7C-7F49CA45C60C}">
      <dgm:prSet/>
      <dgm:spPr/>
      <dgm:t>
        <a:bodyPr/>
        <a:lstStyle/>
        <a:p>
          <a:endParaRPr lang="ru-RU"/>
        </a:p>
      </dgm:t>
    </dgm:pt>
    <dgm:pt modelId="{90C5346B-A788-42C3-A818-5514056697D5}" type="sibTrans" cxnId="{7D190A0A-AC99-4F6A-BA7C-7F49CA45C60C}">
      <dgm:prSet/>
      <dgm:spPr/>
      <dgm:t>
        <a:bodyPr/>
        <a:lstStyle/>
        <a:p>
          <a:endParaRPr lang="ru-RU"/>
        </a:p>
      </dgm:t>
    </dgm:pt>
    <dgm:pt modelId="{1B5F70AD-B0DB-4005-B741-9D6B41724CAC}">
      <dgm:prSet/>
      <dgm:spPr/>
      <dgm:t>
        <a:bodyPr/>
        <a:lstStyle/>
        <a:p>
          <a:r>
            <a:rPr lang="ru-RU" dirty="0"/>
            <a:t>О выделении двух парковочных мест на территории для остановки транспортных средств экстренных служб</a:t>
          </a:r>
        </a:p>
      </dgm:t>
    </dgm:pt>
    <dgm:pt modelId="{DC67AA95-029F-4B6F-B434-58EF7DA1EE06}" type="parTrans" cxnId="{F7531369-D165-456B-AD80-59DCC1C22F0C}">
      <dgm:prSet/>
      <dgm:spPr/>
      <dgm:t>
        <a:bodyPr/>
        <a:lstStyle/>
        <a:p>
          <a:endParaRPr lang="ru-RU"/>
        </a:p>
      </dgm:t>
    </dgm:pt>
    <dgm:pt modelId="{B82FF120-A715-4D8F-AE49-A268D7D6EAB9}" type="sibTrans" cxnId="{F7531369-D165-456B-AD80-59DCC1C22F0C}">
      <dgm:prSet/>
      <dgm:spPr/>
      <dgm:t>
        <a:bodyPr/>
        <a:lstStyle/>
        <a:p>
          <a:endParaRPr lang="ru-RU"/>
        </a:p>
      </dgm:t>
    </dgm:pt>
    <dgm:pt modelId="{E1341880-D3AC-499A-B039-7AA756C1B719}" type="pres">
      <dgm:prSet presAssocID="{E4984E5A-D23C-4290-AEDE-32B132026F66}" presName="linear" presStyleCnt="0">
        <dgm:presLayoutVars>
          <dgm:animLvl val="lvl"/>
          <dgm:resizeHandles val="exact"/>
        </dgm:presLayoutVars>
      </dgm:prSet>
      <dgm:spPr/>
    </dgm:pt>
    <dgm:pt modelId="{7C851588-0472-4492-90EC-0F5840E33EDE}" type="pres">
      <dgm:prSet presAssocID="{A6F79AEB-91CA-4CD3-865D-F41C65910E1C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C397E7CE-128E-4508-9B3F-1DB280710B83}" type="pres">
      <dgm:prSet presAssocID="{8B50C099-321C-42C0-B3EF-1397FCED648A}" presName="spacer" presStyleCnt="0"/>
      <dgm:spPr/>
    </dgm:pt>
    <dgm:pt modelId="{8AE2AB00-FFE5-4A3C-BCE4-EA1D4A669C72}" type="pres">
      <dgm:prSet presAssocID="{FC6ACC9A-A5A3-4BB0-86E9-B5F5BA55CF38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0D2EF409-C2D1-422F-9E0D-14E9E3C82A7B}" type="pres">
      <dgm:prSet presAssocID="{A2C83BB0-5AA3-4902-8DB5-276C4C782828}" presName="spacer" presStyleCnt="0"/>
      <dgm:spPr/>
    </dgm:pt>
    <dgm:pt modelId="{7EBFA861-692A-4BDB-BB60-D5A99B800573}" type="pres">
      <dgm:prSet presAssocID="{B3DDEFE9-692E-4CD8-97FC-802BFB95B228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8B6338CF-9528-40CD-A382-DC7AB705EB4D}" type="pres">
      <dgm:prSet presAssocID="{90C5346B-A788-42C3-A818-5514056697D5}" presName="spacer" presStyleCnt="0"/>
      <dgm:spPr/>
    </dgm:pt>
    <dgm:pt modelId="{EE4070BD-9A7E-4A99-99CD-428C089AC528}" type="pres">
      <dgm:prSet presAssocID="{1B5F70AD-B0DB-4005-B741-9D6B41724CAC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7D190A0A-AC99-4F6A-BA7C-7F49CA45C60C}" srcId="{E4984E5A-D23C-4290-AEDE-32B132026F66}" destId="{B3DDEFE9-692E-4CD8-97FC-802BFB95B228}" srcOrd="2" destOrd="0" parTransId="{CEF13DC8-E5DF-4A34-AE1F-0204BC7D9423}" sibTransId="{90C5346B-A788-42C3-A818-5514056697D5}"/>
    <dgm:cxn modelId="{080E130A-9DBE-40A8-947C-D94F730FD75A}" srcId="{E4984E5A-D23C-4290-AEDE-32B132026F66}" destId="{FC6ACC9A-A5A3-4BB0-86E9-B5F5BA55CF38}" srcOrd="1" destOrd="0" parTransId="{138CA1A6-1A69-4EF0-8857-06D8B76749C1}" sibTransId="{A2C83BB0-5AA3-4902-8DB5-276C4C782828}"/>
    <dgm:cxn modelId="{AB935116-93E5-495F-BF4C-F918A72B275D}" type="presOf" srcId="{E4984E5A-D23C-4290-AEDE-32B132026F66}" destId="{E1341880-D3AC-499A-B039-7AA756C1B719}" srcOrd="0" destOrd="0" presId="urn:microsoft.com/office/officeart/2005/8/layout/vList2"/>
    <dgm:cxn modelId="{F7531369-D165-456B-AD80-59DCC1C22F0C}" srcId="{E4984E5A-D23C-4290-AEDE-32B132026F66}" destId="{1B5F70AD-B0DB-4005-B741-9D6B41724CAC}" srcOrd="3" destOrd="0" parTransId="{DC67AA95-029F-4B6F-B434-58EF7DA1EE06}" sibTransId="{B82FF120-A715-4D8F-AE49-A268D7D6EAB9}"/>
    <dgm:cxn modelId="{7E1EF14B-E768-4D56-8B96-9BA4FD4081BB}" type="presOf" srcId="{A6F79AEB-91CA-4CD3-865D-F41C65910E1C}" destId="{7C851588-0472-4492-90EC-0F5840E33EDE}" srcOrd="0" destOrd="0" presId="urn:microsoft.com/office/officeart/2005/8/layout/vList2"/>
    <dgm:cxn modelId="{D081644E-C970-46F4-8E2D-0B52AE4A1B13}" srcId="{E4984E5A-D23C-4290-AEDE-32B132026F66}" destId="{A6F79AEB-91CA-4CD3-865D-F41C65910E1C}" srcOrd="0" destOrd="0" parTransId="{AE2E8D62-3752-46F7-B7B9-3440E372B9E1}" sibTransId="{8B50C099-321C-42C0-B3EF-1397FCED648A}"/>
    <dgm:cxn modelId="{C3207571-8D38-45AA-BCEB-A5C84BFFE4F9}" type="presOf" srcId="{1B5F70AD-B0DB-4005-B741-9D6B41724CAC}" destId="{EE4070BD-9A7E-4A99-99CD-428C089AC528}" srcOrd="0" destOrd="0" presId="urn:microsoft.com/office/officeart/2005/8/layout/vList2"/>
    <dgm:cxn modelId="{8DF43096-5A93-4FE8-9CFB-C759FF5F9BC4}" type="presOf" srcId="{FC6ACC9A-A5A3-4BB0-86E9-B5F5BA55CF38}" destId="{8AE2AB00-FFE5-4A3C-BCE4-EA1D4A669C72}" srcOrd="0" destOrd="0" presId="urn:microsoft.com/office/officeart/2005/8/layout/vList2"/>
    <dgm:cxn modelId="{281E70F4-65EA-45D8-883F-22CC59085595}" type="presOf" srcId="{B3DDEFE9-692E-4CD8-97FC-802BFB95B228}" destId="{7EBFA861-692A-4BDB-BB60-D5A99B800573}" srcOrd="0" destOrd="0" presId="urn:microsoft.com/office/officeart/2005/8/layout/vList2"/>
    <dgm:cxn modelId="{8950C1EE-E763-47BD-B7B9-322D7D69EB2E}" type="presParOf" srcId="{E1341880-D3AC-499A-B039-7AA756C1B719}" destId="{7C851588-0472-4492-90EC-0F5840E33EDE}" srcOrd="0" destOrd="0" presId="urn:microsoft.com/office/officeart/2005/8/layout/vList2"/>
    <dgm:cxn modelId="{E16C92E0-58BC-444D-9DFE-1C81A8A48E48}" type="presParOf" srcId="{E1341880-D3AC-499A-B039-7AA756C1B719}" destId="{C397E7CE-128E-4508-9B3F-1DB280710B83}" srcOrd="1" destOrd="0" presId="urn:microsoft.com/office/officeart/2005/8/layout/vList2"/>
    <dgm:cxn modelId="{251B7365-8A51-467F-93B3-59B6AEE2DBAE}" type="presParOf" srcId="{E1341880-D3AC-499A-B039-7AA756C1B719}" destId="{8AE2AB00-FFE5-4A3C-BCE4-EA1D4A669C72}" srcOrd="2" destOrd="0" presId="urn:microsoft.com/office/officeart/2005/8/layout/vList2"/>
    <dgm:cxn modelId="{584B055F-3EA8-4AF1-B566-706AA8D0ECAF}" type="presParOf" srcId="{E1341880-D3AC-499A-B039-7AA756C1B719}" destId="{0D2EF409-C2D1-422F-9E0D-14E9E3C82A7B}" srcOrd="3" destOrd="0" presId="urn:microsoft.com/office/officeart/2005/8/layout/vList2"/>
    <dgm:cxn modelId="{9187C49F-7D02-4426-9777-38CE35FC4D85}" type="presParOf" srcId="{E1341880-D3AC-499A-B039-7AA756C1B719}" destId="{7EBFA861-692A-4BDB-BB60-D5A99B800573}" srcOrd="4" destOrd="0" presId="urn:microsoft.com/office/officeart/2005/8/layout/vList2"/>
    <dgm:cxn modelId="{42290D64-1B80-43D3-A4E9-83CE2FAC432E}" type="presParOf" srcId="{E1341880-D3AC-499A-B039-7AA756C1B719}" destId="{8B6338CF-9528-40CD-A382-DC7AB705EB4D}" srcOrd="5" destOrd="0" presId="urn:microsoft.com/office/officeart/2005/8/layout/vList2"/>
    <dgm:cxn modelId="{4698AFAD-50E3-4F27-BEBA-C8D6CFA0F5A6}" type="presParOf" srcId="{E1341880-D3AC-499A-B039-7AA756C1B719}" destId="{EE4070BD-9A7E-4A99-99CD-428C089AC528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F2BC3D61-8C72-42D5-8EBD-4F169E3124F0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11AB943B-1841-4BA9-A6AE-683FBB6340C4}">
      <dgm:prSet/>
      <dgm:spPr/>
      <dgm:t>
        <a:bodyPr/>
        <a:lstStyle/>
        <a:p>
          <a:r>
            <a:rPr lang="ru-RU"/>
            <a:t>Собственники помещений в многоквартирном доме несут бремя расходов на содержание общего имущества в многоквартирном доме.</a:t>
          </a:r>
        </a:p>
      </dgm:t>
    </dgm:pt>
    <dgm:pt modelId="{F2A55247-D046-416D-A703-4D7696986D90}" type="parTrans" cxnId="{401FB1D4-6988-4489-A375-384EDAB66E56}">
      <dgm:prSet/>
      <dgm:spPr/>
      <dgm:t>
        <a:bodyPr/>
        <a:lstStyle/>
        <a:p>
          <a:endParaRPr lang="ru-RU"/>
        </a:p>
      </dgm:t>
    </dgm:pt>
    <dgm:pt modelId="{CF81F98F-E2A5-4DFE-A48D-58FA16B7856B}" type="sibTrans" cxnId="{401FB1D4-6988-4489-A375-384EDAB66E56}">
      <dgm:prSet/>
      <dgm:spPr/>
      <dgm:t>
        <a:bodyPr/>
        <a:lstStyle/>
        <a:p>
          <a:endParaRPr lang="ru-RU"/>
        </a:p>
      </dgm:t>
    </dgm:pt>
    <dgm:pt modelId="{27589DD6-9E07-4618-AA16-CEF3ED50F7FC}">
      <dgm:prSet/>
      <dgm:spPr/>
      <dgm:t>
        <a:bodyPr/>
        <a:lstStyle/>
        <a:p>
          <a:r>
            <a:rPr lang="ru-RU"/>
            <a:t>Доля обязательных расходов на содержание общего имущества в многоквартирном доме, бремя которых несет собственник помещения в таком доме, определяется </a:t>
          </a:r>
          <a:r>
            <a:rPr lang="ru-RU" b="1"/>
            <a:t>долей в праве общей собственности на общее имущество</a:t>
          </a:r>
          <a:r>
            <a:rPr lang="ru-RU"/>
            <a:t> в таком доме указанного собственника.</a:t>
          </a:r>
        </a:p>
      </dgm:t>
    </dgm:pt>
    <dgm:pt modelId="{2EED9FAE-D1F5-4CCC-8D9C-445CC2560A64}" type="parTrans" cxnId="{D1758C0B-F8E5-43E6-968E-7D0512491619}">
      <dgm:prSet/>
      <dgm:spPr/>
      <dgm:t>
        <a:bodyPr/>
        <a:lstStyle/>
        <a:p>
          <a:endParaRPr lang="ru-RU"/>
        </a:p>
      </dgm:t>
    </dgm:pt>
    <dgm:pt modelId="{C2470CB2-798E-4747-BF84-4CC00E3B4BFD}" type="sibTrans" cxnId="{D1758C0B-F8E5-43E6-968E-7D0512491619}">
      <dgm:prSet/>
      <dgm:spPr/>
      <dgm:t>
        <a:bodyPr/>
        <a:lstStyle/>
        <a:p>
          <a:endParaRPr lang="ru-RU"/>
        </a:p>
      </dgm:t>
    </dgm:pt>
    <dgm:pt modelId="{2A1971E1-CE87-4904-9645-BEB22C097488}" type="pres">
      <dgm:prSet presAssocID="{F2BC3D61-8C72-42D5-8EBD-4F169E3124F0}" presName="linear" presStyleCnt="0">
        <dgm:presLayoutVars>
          <dgm:animLvl val="lvl"/>
          <dgm:resizeHandles val="exact"/>
        </dgm:presLayoutVars>
      </dgm:prSet>
      <dgm:spPr/>
    </dgm:pt>
    <dgm:pt modelId="{C1BF456D-8788-4503-815C-3E656D96E208}" type="pres">
      <dgm:prSet presAssocID="{11AB943B-1841-4BA9-A6AE-683FBB6340C4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E0DA5A31-B6E1-4FF2-8860-800B1E8EFD79}" type="pres">
      <dgm:prSet presAssocID="{CF81F98F-E2A5-4DFE-A48D-58FA16B7856B}" presName="spacer" presStyleCnt="0"/>
      <dgm:spPr/>
    </dgm:pt>
    <dgm:pt modelId="{F1D29870-99DA-4379-8C22-C6605C304697}" type="pres">
      <dgm:prSet presAssocID="{27589DD6-9E07-4618-AA16-CEF3ED50F7FC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00B5A500-8492-4B77-BAEC-F7007EE29350}" type="presOf" srcId="{11AB943B-1841-4BA9-A6AE-683FBB6340C4}" destId="{C1BF456D-8788-4503-815C-3E656D96E208}" srcOrd="0" destOrd="0" presId="urn:microsoft.com/office/officeart/2005/8/layout/vList2"/>
    <dgm:cxn modelId="{D1758C0B-F8E5-43E6-968E-7D0512491619}" srcId="{F2BC3D61-8C72-42D5-8EBD-4F169E3124F0}" destId="{27589DD6-9E07-4618-AA16-CEF3ED50F7FC}" srcOrd="1" destOrd="0" parTransId="{2EED9FAE-D1F5-4CCC-8D9C-445CC2560A64}" sibTransId="{C2470CB2-798E-4747-BF84-4CC00E3B4BFD}"/>
    <dgm:cxn modelId="{F7869F88-BD03-4747-A493-342E8FD21F96}" type="presOf" srcId="{F2BC3D61-8C72-42D5-8EBD-4F169E3124F0}" destId="{2A1971E1-CE87-4904-9645-BEB22C097488}" srcOrd="0" destOrd="0" presId="urn:microsoft.com/office/officeart/2005/8/layout/vList2"/>
    <dgm:cxn modelId="{BCAAB9C2-629D-4404-A7F8-BE10D2EA9D8B}" type="presOf" srcId="{27589DD6-9E07-4618-AA16-CEF3ED50F7FC}" destId="{F1D29870-99DA-4379-8C22-C6605C304697}" srcOrd="0" destOrd="0" presId="urn:microsoft.com/office/officeart/2005/8/layout/vList2"/>
    <dgm:cxn modelId="{401FB1D4-6988-4489-A375-384EDAB66E56}" srcId="{F2BC3D61-8C72-42D5-8EBD-4F169E3124F0}" destId="{11AB943B-1841-4BA9-A6AE-683FBB6340C4}" srcOrd="0" destOrd="0" parTransId="{F2A55247-D046-416D-A703-4D7696986D90}" sibTransId="{CF81F98F-E2A5-4DFE-A48D-58FA16B7856B}"/>
    <dgm:cxn modelId="{C255309B-8227-4AD1-8205-9CF7CC8EC8D6}" type="presParOf" srcId="{2A1971E1-CE87-4904-9645-BEB22C097488}" destId="{C1BF456D-8788-4503-815C-3E656D96E208}" srcOrd="0" destOrd="0" presId="urn:microsoft.com/office/officeart/2005/8/layout/vList2"/>
    <dgm:cxn modelId="{CD48429D-B3EB-4F00-AAE2-BC7EAF94513F}" type="presParOf" srcId="{2A1971E1-CE87-4904-9645-BEB22C097488}" destId="{E0DA5A31-B6E1-4FF2-8860-800B1E8EFD79}" srcOrd="1" destOrd="0" presId="urn:microsoft.com/office/officeart/2005/8/layout/vList2"/>
    <dgm:cxn modelId="{4EDCE4A4-F42E-4F98-85E0-FCBE4E9B29B8}" type="presParOf" srcId="{2A1971E1-CE87-4904-9645-BEB22C097488}" destId="{F1D29870-99DA-4379-8C22-C6605C304697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93DCD6-F9FE-4130-96FD-B97CB5702D20}">
      <dsp:nvSpPr>
        <dsp:cNvPr id="0" name=""/>
        <dsp:cNvSpPr/>
      </dsp:nvSpPr>
      <dsp:spPr>
        <a:xfrm>
          <a:off x="0" y="1659"/>
          <a:ext cx="11112776" cy="3744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52832" rIns="92456" bIns="52832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b="1" kern="1200" dirty="0"/>
            <a:t>Эти мероприятия были реализованы и запланированы в 2019 для повышения качества работы:</a:t>
          </a:r>
          <a:endParaRPr lang="ru-RU" sz="1300" kern="1200" dirty="0"/>
        </a:p>
      </dsp:txBody>
      <dsp:txXfrm>
        <a:off x="0" y="1659"/>
        <a:ext cx="11112776" cy="374400"/>
      </dsp:txXfrm>
    </dsp:sp>
    <dsp:sp modelId="{374C8BD6-06F5-4827-9B37-50C49F71C62A}">
      <dsp:nvSpPr>
        <dsp:cNvPr id="0" name=""/>
        <dsp:cNvSpPr/>
      </dsp:nvSpPr>
      <dsp:spPr>
        <a:xfrm>
          <a:off x="0" y="376059"/>
          <a:ext cx="11112776" cy="167719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342" tIns="69342" rIns="92456" bIns="104013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300" kern="1200" dirty="0">
              <a:solidFill>
                <a:schemeClr val="accent1">
                  <a:lumMod val="50000"/>
                </a:schemeClr>
              </a:solidFill>
            </a:rPr>
            <a:t>Произведены кадровые замены в составе клининговой бригады с целью повышения качества оказываемых услуг. 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300" kern="1200" dirty="0">
              <a:solidFill>
                <a:schemeClr val="accent1">
                  <a:lumMod val="50000"/>
                </a:schemeClr>
              </a:solidFill>
            </a:rPr>
            <a:t>Проведены мероприятия по улучшению состояния лифтового оборудования в части внешнего вида.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300" kern="1200" dirty="0">
              <a:solidFill>
                <a:schemeClr val="accent1">
                  <a:lumMod val="50000"/>
                </a:schemeClr>
              </a:solidFill>
            </a:rPr>
            <a:t>Запланированы мероприятия по модернизации системы управления лифтового оборудования за счет управляющей компании, в случае кворума по вопросу избрания ЮИТ Сервис на основании итогов общего собрания собственников.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300" kern="1200" dirty="0">
              <a:solidFill>
                <a:schemeClr val="accent1">
                  <a:lumMod val="50000"/>
                </a:schemeClr>
              </a:solidFill>
            </a:rPr>
            <a:t>Проведен ряд мероприятий по ускорению выполнения заявок , в т.ч. заключены договора с новыми поставщиками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300" kern="1200" dirty="0">
              <a:solidFill>
                <a:schemeClr val="accent1">
                  <a:lumMod val="50000"/>
                </a:schemeClr>
              </a:solidFill>
            </a:rPr>
            <a:t>Пересмотрен режим работы управляющего. Приемы жителей производятся в утреннее и вечернее время. </a:t>
          </a:r>
          <a:br>
            <a:rPr lang="ru-RU" sz="1300" kern="1200" dirty="0"/>
          </a:br>
          <a:br>
            <a:rPr lang="ru-RU" sz="1300" b="1" kern="1200" dirty="0">
              <a:solidFill>
                <a:schemeClr val="accent1">
                  <a:lumMod val="50000"/>
                </a:schemeClr>
              </a:solidFill>
            </a:rPr>
          </a:br>
          <a:endParaRPr lang="ru-RU" sz="1300" kern="1200" dirty="0">
            <a:solidFill>
              <a:schemeClr val="accent1">
                <a:lumMod val="50000"/>
              </a:schemeClr>
            </a:solidFill>
          </a:endParaRPr>
        </a:p>
      </dsp:txBody>
      <dsp:txXfrm>
        <a:off x="0" y="376059"/>
        <a:ext cx="11112776" cy="1677195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02264A-6A5C-4C58-AFDD-49E30D23C1B4}">
      <dsp:nvSpPr>
        <dsp:cNvPr id="0" name=""/>
        <dsp:cNvSpPr/>
      </dsp:nvSpPr>
      <dsp:spPr>
        <a:xfrm>
          <a:off x="0" y="0"/>
          <a:ext cx="5547600" cy="81185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500" b="1" kern="1200"/>
            <a:t>Мероприятия</a:t>
          </a:r>
          <a:r>
            <a:rPr lang="ru-RU" sz="3500" kern="1200"/>
            <a:t>: </a:t>
          </a:r>
        </a:p>
      </dsp:txBody>
      <dsp:txXfrm>
        <a:off x="39632" y="39632"/>
        <a:ext cx="5468336" cy="732595"/>
      </dsp:txXfrm>
    </dsp:sp>
    <dsp:sp modelId="{B7EBF0CB-9F57-4A10-90D7-A2B8714F02F9}">
      <dsp:nvSpPr>
        <dsp:cNvPr id="0" name=""/>
        <dsp:cNvSpPr/>
      </dsp:nvSpPr>
      <dsp:spPr>
        <a:xfrm>
          <a:off x="0" y="1148978"/>
          <a:ext cx="5547600" cy="32767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6136" tIns="22860" rIns="128016" bIns="2286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800" kern="1200" dirty="0">
              <a:solidFill>
                <a:schemeClr val="accent1">
                  <a:lumMod val="50000"/>
                </a:schemeClr>
              </a:solidFill>
            </a:rPr>
            <a:t>Эко-суббота – уход за зелеными насаждениями, включая восстановление газонов и высаживание цветов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800" kern="1200" dirty="0">
              <a:solidFill>
                <a:schemeClr val="accent1">
                  <a:lumMod val="50000"/>
                </a:schemeClr>
              </a:solidFill>
            </a:rPr>
            <a:t>Осенью День тюльпанов 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800" kern="1200" dirty="0">
              <a:solidFill>
                <a:schemeClr val="accent1">
                  <a:lumMod val="50000"/>
                </a:schemeClr>
              </a:solidFill>
            </a:rPr>
            <a:t>Осенью День первоклассника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800" kern="1200" dirty="0">
              <a:solidFill>
                <a:schemeClr val="accent1">
                  <a:lumMod val="50000"/>
                </a:schemeClr>
              </a:solidFill>
            </a:rPr>
            <a:t>Новогодняя ёлка для детей</a:t>
          </a:r>
        </a:p>
      </dsp:txBody>
      <dsp:txXfrm>
        <a:off x="0" y="1148978"/>
        <a:ext cx="5547600" cy="3276703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102B24-28E9-4000-83F9-3F6DD54B7331}">
      <dsp:nvSpPr>
        <dsp:cNvPr id="0" name=""/>
        <dsp:cNvSpPr/>
      </dsp:nvSpPr>
      <dsp:spPr>
        <a:xfrm>
          <a:off x="0" y="88127"/>
          <a:ext cx="11360184" cy="39420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1" kern="1200" dirty="0"/>
            <a:t>Оплата труда административного персонала (распределяемые) – администрация, финансовый отдел, юридический отдел, отдел персонала и т.д. включая налоги и выплаты</a:t>
          </a:r>
        </a:p>
      </dsp:txBody>
      <dsp:txXfrm>
        <a:off x="19244" y="107371"/>
        <a:ext cx="11321696" cy="355717"/>
      </dsp:txXfrm>
    </dsp:sp>
    <dsp:sp modelId="{581431E1-F3CA-49FC-A396-216EACEB1966}">
      <dsp:nvSpPr>
        <dsp:cNvPr id="0" name=""/>
        <dsp:cNvSpPr/>
      </dsp:nvSpPr>
      <dsp:spPr>
        <a:xfrm>
          <a:off x="0" y="476482"/>
          <a:ext cx="11439806" cy="21942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1" kern="1200" dirty="0"/>
            <a:t>Бухгалтерское сопровождение</a:t>
          </a:r>
          <a:endParaRPr lang="ru-RU" sz="1000" kern="1200" dirty="0"/>
        </a:p>
      </dsp:txBody>
      <dsp:txXfrm>
        <a:off x="10711" y="487193"/>
        <a:ext cx="11418384" cy="198000"/>
      </dsp:txXfrm>
    </dsp:sp>
    <dsp:sp modelId="{0D639F2B-4538-45C2-9A68-FAFA63DD4576}">
      <dsp:nvSpPr>
        <dsp:cNvPr id="0" name=""/>
        <dsp:cNvSpPr/>
      </dsp:nvSpPr>
      <dsp:spPr>
        <a:xfrm>
          <a:off x="0" y="661271"/>
          <a:ext cx="11439806" cy="10091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3214" tIns="12700" rIns="71120" bIns="1270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000" kern="1200" dirty="0">
              <a:solidFill>
                <a:schemeClr val="accent1">
                  <a:lumMod val="50000"/>
                </a:schemeClr>
              </a:solidFill>
            </a:rPr>
            <a:t>коммуникации с собственниками,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000" kern="1200" dirty="0">
              <a:solidFill>
                <a:schemeClr val="accent1">
                  <a:lumMod val="50000"/>
                </a:schemeClr>
              </a:solidFill>
            </a:rPr>
            <a:t>ведение счетов и налоговая отчетность,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000" kern="1200" dirty="0">
              <a:solidFill>
                <a:schemeClr val="accent1">
                  <a:lumMod val="50000"/>
                </a:schemeClr>
              </a:solidFill>
            </a:rPr>
            <a:t>изготовление квитанций на оплату жилищных и коммунальных </a:t>
          </a:r>
          <a:r>
            <a:rPr lang="ru-RU" sz="1000" kern="1200" dirty="0" err="1">
              <a:solidFill>
                <a:schemeClr val="accent1">
                  <a:lumMod val="50000"/>
                </a:schemeClr>
              </a:solidFill>
            </a:rPr>
            <a:t>услуг;расчет</a:t>
          </a:r>
          <a:r>
            <a:rPr lang="ru-RU" sz="1000" kern="1200" dirty="0">
              <a:solidFill>
                <a:schemeClr val="accent1">
                  <a:lumMod val="50000"/>
                </a:schemeClr>
              </a:solidFill>
            </a:rPr>
            <a:t> суммы оплаты коммунальных услуг и перечисление организациям поставщикам услуг;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000" kern="1200" dirty="0">
              <a:solidFill>
                <a:schemeClr val="accent1">
                  <a:lumMod val="50000"/>
                </a:schemeClr>
              </a:solidFill>
            </a:rPr>
            <a:t>составление годовых финансовых отчетов о финансово-хозяйственной деятельности;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000" kern="1200" dirty="0">
              <a:solidFill>
                <a:schemeClr val="accent1">
                  <a:lumMod val="50000"/>
                </a:schemeClr>
              </a:solidFill>
            </a:rPr>
            <a:t>подготовка сведений о задолженностях, оформление и ведение документооборота;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000" kern="1200" dirty="0">
              <a:solidFill>
                <a:schemeClr val="accent1">
                  <a:lumMod val="50000"/>
                </a:schemeClr>
              </a:solidFill>
            </a:rPr>
            <a:t>разработка предложений по экономии денежных средств.</a:t>
          </a:r>
        </a:p>
      </dsp:txBody>
      <dsp:txXfrm>
        <a:off x="0" y="661271"/>
        <a:ext cx="11439806" cy="1009173"/>
      </dsp:txXfrm>
    </dsp:sp>
    <dsp:sp modelId="{0DBC1757-4B0C-4AEB-8BBF-89BAB01F378A}">
      <dsp:nvSpPr>
        <dsp:cNvPr id="0" name=""/>
        <dsp:cNvSpPr/>
      </dsp:nvSpPr>
      <dsp:spPr>
        <a:xfrm>
          <a:off x="0" y="1615513"/>
          <a:ext cx="11439806" cy="28325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1" kern="1200"/>
            <a:t>Юридическое сопровождение</a:t>
          </a:r>
          <a:endParaRPr lang="ru-RU" sz="1000" kern="1200"/>
        </a:p>
      </dsp:txBody>
      <dsp:txXfrm>
        <a:off x="13827" y="1629340"/>
        <a:ext cx="11412152" cy="255596"/>
      </dsp:txXfrm>
    </dsp:sp>
    <dsp:sp modelId="{6E59B6A9-CCE0-430D-A418-F8FA1BDF7154}">
      <dsp:nvSpPr>
        <dsp:cNvPr id="0" name=""/>
        <dsp:cNvSpPr/>
      </dsp:nvSpPr>
      <dsp:spPr>
        <a:xfrm>
          <a:off x="0" y="1889410"/>
          <a:ext cx="11439806" cy="5608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3214" tIns="12700" rIns="71120" bIns="1270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000" kern="1200" dirty="0">
              <a:solidFill>
                <a:schemeClr val="accent1">
                  <a:lumMod val="50000"/>
                </a:schemeClr>
              </a:solidFill>
            </a:rPr>
            <a:t>помощь и консультации при ведение претензионной работы с поставщиками коммунальных услуг и подрядными организациями,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000" kern="1200" dirty="0">
              <a:solidFill>
                <a:schemeClr val="accent1">
                  <a:lumMod val="50000"/>
                </a:schemeClr>
              </a:solidFill>
            </a:rPr>
            <a:t>минимизация дебиторской задолженности, минимизация необоснованных штрафных санкций со стороны инспекций.</a:t>
          </a:r>
        </a:p>
      </dsp:txBody>
      <dsp:txXfrm>
        <a:off x="0" y="1889410"/>
        <a:ext cx="11439806" cy="560888"/>
      </dsp:txXfrm>
    </dsp:sp>
    <dsp:sp modelId="{F43D0F0E-3714-4252-B00E-5E139F33D112}">
      <dsp:nvSpPr>
        <dsp:cNvPr id="0" name=""/>
        <dsp:cNvSpPr/>
      </dsp:nvSpPr>
      <dsp:spPr>
        <a:xfrm>
          <a:off x="0" y="2264953"/>
          <a:ext cx="11439806" cy="24647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1" kern="1200" dirty="0"/>
            <a:t>Работа с собственниками</a:t>
          </a:r>
          <a:endParaRPr lang="ru-RU" sz="1000" kern="1200" dirty="0"/>
        </a:p>
      </dsp:txBody>
      <dsp:txXfrm>
        <a:off x="12032" y="2276985"/>
        <a:ext cx="11415742" cy="222406"/>
      </dsp:txXfrm>
    </dsp:sp>
    <dsp:sp modelId="{EC608899-0B2F-4E9C-9336-4B6FF7A650D2}">
      <dsp:nvSpPr>
        <dsp:cNvPr id="0" name=""/>
        <dsp:cNvSpPr/>
      </dsp:nvSpPr>
      <dsp:spPr>
        <a:xfrm>
          <a:off x="0" y="2566866"/>
          <a:ext cx="11439806" cy="7476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3214" tIns="12700" rIns="71120" bIns="1270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000" kern="1200" dirty="0">
              <a:solidFill>
                <a:schemeClr val="accent1">
                  <a:lumMod val="50000"/>
                </a:schemeClr>
              </a:solidFill>
            </a:rPr>
            <a:t>еженедельный прием собственников управляющим домом и специалистами управляющей компании в вечернее время,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000" kern="1200" dirty="0">
              <a:solidFill>
                <a:schemeClr val="accent1">
                  <a:lumMod val="50000"/>
                </a:schemeClr>
              </a:solidFill>
            </a:rPr>
            <a:t>прием заявок, звонков по аварийным </a:t>
          </a:r>
          <a:r>
            <a:rPr lang="ru-RU" sz="1000" kern="1200" dirty="0" err="1">
              <a:solidFill>
                <a:schemeClr val="accent1">
                  <a:lumMod val="50000"/>
                </a:schemeClr>
              </a:solidFill>
            </a:rPr>
            <a:t>случаям,организация</a:t>
          </a:r>
          <a:r>
            <a:rPr lang="ru-RU" sz="1000" kern="1200" dirty="0">
              <a:solidFill>
                <a:schemeClr val="accent1">
                  <a:lumMod val="50000"/>
                </a:schemeClr>
              </a:solidFill>
            </a:rPr>
            <a:t> дополнительных услуг через службу Диспетчер,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000" kern="1200" dirty="0">
              <a:solidFill>
                <a:schemeClr val="accent1">
                  <a:lumMod val="50000"/>
                </a:schemeClr>
              </a:solidFill>
            </a:rPr>
            <a:t>оформление информационных досок с объявлениями о жизни Дома, с указанием полной информации об управляющей компании, контактах, услугах, графиках проводимых работ,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000" kern="1200" dirty="0">
              <a:solidFill>
                <a:schemeClr val="accent1">
                  <a:lumMod val="50000"/>
                </a:schemeClr>
              </a:solidFill>
            </a:rPr>
            <a:t>оказание помощи в проведении собраний собственников в форме очного и заочного голосования;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000" kern="1200" dirty="0">
              <a:solidFill>
                <a:schemeClr val="accent1">
                  <a:lumMod val="50000"/>
                </a:schemeClr>
              </a:solidFill>
            </a:rPr>
            <a:t>работа с заявлениями </a:t>
          </a:r>
          <a:r>
            <a:rPr lang="ru-RU" sz="1000" kern="1200" dirty="0" err="1">
              <a:solidFill>
                <a:schemeClr val="accent1">
                  <a:lumMod val="50000"/>
                </a:schemeClr>
              </a:solidFill>
            </a:rPr>
            <a:t>собственников,работа</a:t>
          </a:r>
          <a:r>
            <a:rPr lang="ru-RU" sz="1000" kern="1200" dirty="0">
              <a:solidFill>
                <a:schemeClr val="accent1">
                  <a:lumMod val="50000"/>
                </a:schemeClr>
              </a:solidFill>
            </a:rPr>
            <a:t> с собственниками по экономии энергоресурсов</a:t>
          </a:r>
        </a:p>
      </dsp:txBody>
      <dsp:txXfrm>
        <a:off x="0" y="2566866"/>
        <a:ext cx="11439806" cy="747676"/>
      </dsp:txXfrm>
    </dsp:sp>
    <dsp:sp modelId="{6B8B1A8C-A231-47C1-80AF-66F5281602A1}">
      <dsp:nvSpPr>
        <dsp:cNvPr id="0" name=""/>
        <dsp:cNvSpPr/>
      </dsp:nvSpPr>
      <dsp:spPr>
        <a:xfrm>
          <a:off x="0" y="3426461"/>
          <a:ext cx="11439806" cy="31180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1" kern="1200" dirty="0"/>
            <a:t>Кадровая работа</a:t>
          </a:r>
          <a:endParaRPr lang="ru-RU" sz="1000" kern="1200" dirty="0"/>
        </a:p>
      </dsp:txBody>
      <dsp:txXfrm>
        <a:off x="15221" y="3441682"/>
        <a:ext cx="11409364" cy="281362"/>
      </dsp:txXfrm>
    </dsp:sp>
    <dsp:sp modelId="{F07B5FBC-C6B7-4EC6-98ED-D6C55BACFDF1}">
      <dsp:nvSpPr>
        <dsp:cNvPr id="0" name=""/>
        <dsp:cNvSpPr/>
      </dsp:nvSpPr>
      <dsp:spPr>
        <a:xfrm>
          <a:off x="0" y="3744683"/>
          <a:ext cx="11439806" cy="1921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3214" tIns="12700" rIns="71120" bIns="1270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000" kern="1200" dirty="0">
              <a:solidFill>
                <a:schemeClr val="accent1">
                  <a:lumMod val="50000"/>
                </a:schemeClr>
              </a:solidFill>
            </a:rPr>
            <a:t>подбор персонала, обучение персонала, повышение квалификации</a:t>
          </a:r>
          <a:r>
            <a:rPr lang="ru-RU" sz="1000" kern="1200" dirty="0"/>
            <a:t>.</a:t>
          </a:r>
        </a:p>
      </dsp:txBody>
      <dsp:txXfrm>
        <a:off x="0" y="3744683"/>
        <a:ext cx="11439806" cy="192126"/>
      </dsp:txXfrm>
    </dsp:sp>
    <dsp:sp modelId="{EDDECBD4-341D-484E-855C-745225FFE89B}">
      <dsp:nvSpPr>
        <dsp:cNvPr id="0" name=""/>
        <dsp:cNvSpPr/>
      </dsp:nvSpPr>
      <dsp:spPr>
        <a:xfrm>
          <a:off x="0" y="4021676"/>
          <a:ext cx="11439806" cy="31572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1" kern="1200" dirty="0"/>
            <a:t>Взаимодействие по вопросам обслуживания домом с государственными учреждениями</a:t>
          </a:r>
          <a:endParaRPr lang="ru-RU" sz="1000" kern="1200" dirty="0"/>
        </a:p>
      </dsp:txBody>
      <dsp:txXfrm>
        <a:off x="15413" y="4037089"/>
        <a:ext cx="11408980" cy="284903"/>
      </dsp:txXfrm>
    </dsp:sp>
    <dsp:sp modelId="{F565256D-9331-4EB7-8046-CD8EAB53EBFC}">
      <dsp:nvSpPr>
        <dsp:cNvPr id="0" name=""/>
        <dsp:cNvSpPr/>
      </dsp:nvSpPr>
      <dsp:spPr>
        <a:xfrm>
          <a:off x="0" y="4376921"/>
          <a:ext cx="11439806" cy="11353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3214" tIns="12700" rIns="71120" bIns="1270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000" kern="1200" dirty="0">
              <a:solidFill>
                <a:schemeClr val="accent1">
                  <a:lumMod val="50000"/>
                </a:schemeClr>
              </a:solidFill>
            </a:rPr>
            <a:t>Аренда офисных помещений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000" kern="1200" dirty="0">
              <a:solidFill>
                <a:schemeClr val="accent1">
                  <a:lumMod val="50000"/>
                </a:schemeClr>
              </a:solidFill>
            </a:rPr>
            <a:t>Канцелярские расходы, материалы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000" kern="1200" dirty="0">
              <a:solidFill>
                <a:schemeClr val="accent1">
                  <a:lumMod val="50000"/>
                </a:schemeClr>
              </a:solidFill>
            </a:rPr>
            <a:t>Содержание оргтехники и компьютеров, программное обеспечение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000" kern="1200" dirty="0">
              <a:solidFill>
                <a:schemeClr val="accent1">
                  <a:lumMod val="50000"/>
                </a:schemeClr>
              </a:solidFill>
            </a:rPr>
            <a:t>Копировальные работы, поддержание сайта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000" kern="1200" dirty="0">
              <a:solidFill>
                <a:schemeClr val="accent1">
                  <a:lumMod val="50000"/>
                </a:schemeClr>
              </a:solidFill>
            </a:rPr>
            <a:t>Размещение информации о доме в соответствии с законом о раскрытии информации, транспортные расходы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000" kern="1200" dirty="0">
              <a:solidFill>
                <a:schemeClr val="accent1">
                  <a:lumMod val="50000"/>
                </a:schemeClr>
              </a:solidFill>
            </a:rPr>
            <a:t>Расходы на телекоммуникационные услуги (телефон, Интернет), аудиторские услуги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000" kern="1200" dirty="0">
              <a:solidFill>
                <a:schemeClr val="accent1">
                  <a:lumMod val="50000"/>
                </a:schemeClr>
              </a:solidFill>
            </a:rPr>
            <a:t>Другие управленческие расходы</a:t>
          </a:r>
        </a:p>
      </dsp:txBody>
      <dsp:txXfrm>
        <a:off x="0" y="4376921"/>
        <a:ext cx="11439806" cy="1135320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9DB695-B173-4CA2-BE2C-8E137F4C66DA}">
      <dsp:nvSpPr>
        <dsp:cNvPr id="0" name=""/>
        <dsp:cNvSpPr/>
      </dsp:nvSpPr>
      <dsp:spPr>
        <a:xfrm>
          <a:off x="0" y="13486"/>
          <a:ext cx="11317333" cy="514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200" b="1" kern="1200"/>
            <a:t>Основными задачами охраны являются:</a:t>
          </a:r>
          <a:endParaRPr lang="ru-RU" sz="2200" kern="1200"/>
        </a:p>
      </dsp:txBody>
      <dsp:txXfrm>
        <a:off x="25130" y="38616"/>
        <a:ext cx="11267073" cy="464540"/>
      </dsp:txXfrm>
    </dsp:sp>
    <dsp:sp modelId="{30CCB2CB-4ADC-41CE-B50F-F5A81C6FE76F}">
      <dsp:nvSpPr>
        <dsp:cNvPr id="0" name=""/>
        <dsp:cNvSpPr/>
      </dsp:nvSpPr>
      <dsp:spPr>
        <a:xfrm>
          <a:off x="0" y="528286"/>
          <a:ext cx="11317333" cy="42807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9325" tIns="27940" rIns="156464" bIns="27940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fi-FI" sz="1700" kern="1200" dirty="0">
              <a:solidFill>
                <a:schemeClr val="accent1">
                  <a:lumMod val="50000"/>
                </a:schemeClr>
              </a:solidFill>
            </a:rPr>
            <a:t>обеспечение общественного порядка(*) в ЖК и на прилегающей территории, выявление, предупреждение и пресечение противоправных действий в отношении жильцов ЖК и общедомового имущества;</a:t>
          </a:r>
          <a:endParaRPr lang="ru-RU" sz="1700" kern="1200" dirty="0">
            <a:solidFill>
              <a:schemeClr val="accent1">
                <a:lumMod val="50000"/>
              </a:schemeClr>
            </a:solidFill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fi-FI" sz="1700" kern="1200" dirty="0">
              <a:solidFill>
                <a:schemeClr val="accent1">
                  <a:lumMod val="50000"/>
                </a:schemeClr>
              </a:solidFill>
            </a:rPr>
            <a:t>выявление признаков подготавливаемых преступлений в отношении физических лиц и общедомового имущества, предупреждение о возможных угрозах;</a:t>
          </a:r>
          <a:endParaRPr lang="ru-RU" sz="1700" kern="1200" dirty="0">
            <a:solidFill>
              <a:schemeClr val="accent1">
                <a:lumMod val="50000"/>
              </a:schemeClr>
            </a:solidFill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fi-FI" sz="1700" kern="1200" dirty="0">
              <a:solidFill>
                <a:schemeClr val="accent1">
                  <a:lumMod val="50000"/>
                </a:schemeClr>
              </a:solidFill>
            </a:rPr>
            <a:t>пресечение попыток несанкционированного проникновения в ЖК посторонних лиц(с учётом спецификации каждого жилого комплекса);</a:t>
          </a:r>
          <a:endParaRPr lang="ru-RU" sz="1700" kern="1200" dirty="0">
            <a:solidFill>
              <a:schemeClr val="accent1">
                <a:lumMod val="50000"/>
              </a:schemeClr>
            </a:solidFill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fi-FI" sz="1700" kern="1200" dirty="0">
              <a:solidFill>
                <a:schemeClr val="accent1">
                  <a:lumMod val="50000"/>
                </a:schemeClr>
              </a:solidFill>
            </a:rPr>
            <a:t>пресечение административных правонарушений на территории ЖК, в том числе распития спиртных напитков;</a:t>
          </a:r>
          <a:endParaRPr lang="ru-RU" sz="1700" kern="1200" dirty="0">
            <a:solidFill>
              <a:schemeClr val="accent1">
                <a:lumMod val="50000"/>
              </a:schemeClr>
            </a:solidFill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fi-FI" sz="1700" kern="1200" dirty="0">
              <a:solidFill>
                <a:schemeClr val="accent1">
                  <a:lumMod val="50000"/>
                </a:schemeClr>
              </a:solidFill>
            </a:rPr>
            <a:t>незамедлительное реагирование на обращения жителей, в пределах своей компетенции, при необходимости - оказание помощи, а также вызов представителей полицейских органов, скорой помощи, МЧС и т.д.;</a:t>
          </a:r>
          <a:endParaRPr lang="ru-RU" sz="1700" kern="1200" dirty="0">
            <a:solidFill>
              <a:schemeClr val="accent1">
                <a:lumMod val="50000"/>
              </a:schemeClr>
            </a:solidFill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fi-FI" sz="1700" kern="1200" dirty="0">
              <a:solidFill>
                <a:schemeClr val="accent1">
                  <a:lumMod val="50000"/>
                </a:schemeClr>
              </a:solidFill>
            </a:rPr>
            <a:t>круглосуточное патрулирование территории ЖК, в том числе мест общего пользования;</a:t>
          </a:r>
          <a:br>
            <a:rPr lang="fi-FI" sz="1700" kern="1200" dirty="0">
              <a:solidFill>
                <a:schemeClr val="accent1">
                  <a:lumMod val="50000"/>
                </a:schemeClr>
              </a:solidFill>
            </a:rPr>
          </a:br>
          <a:r>
            <a:rPr lang="fi-FI" sz="1700" kern="1200" dirty="0">
              <a:solidFill>
                <a:schemeClr val="accent1">
                  <a:lumMod val="50000"/>
                </a:schemeClr>
              </a:solidFill>
            </a:rPr>
            <a:t>осуществление круглосуточного видеонаблюдения за охраняемым объектом;</a:t>
          </a:r>
          <a:endParaRPr lang="ru-RU" sz="1700" kern="1200" dirty="0">
            <a:solidFill>
              <a:schemeClr val="accent1">
                <a:lumMod val="50000"/>
              </a:schemeClr>
            </a:solidFill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fi-FI" sz="1700" kern="1200" dirty="0">
              <a:solidFill>
                <a:schemeClr val="accent1">
                  <a:lumMod val="50000"/>
                </a:schemeClr>
              </a:solidFill>
            </a:rPr>
            <a:t>контроль за парковкой автотранспорта на территории ЖК;</a:t>
          </a:r>
          <a:endParaRPr lang="ru-RU" sz="1700" kern="1200" dirty="0">
            <a:solidFill>
              <a:schemeClr val="accent1">
                <a:lumMod val="50000"/>
              </a:schemeClr>
            </a:solidFill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fi-FI" sz="1700" kern="1200" dirty="0">
              <a:solidFill>
                <a:schemeClr val="accent1">
                  <a:lumMod val="50000"/>
                </a:schemeClr>
              </a:solidFill>
            </a:rPr>
            <a:t>взаимодействие с территориальными органами полиции и ГИБДД.</a:t>
          </a:r>
          <a:br>
            <a:rPr lang="fi-FI" sz="1700" kern="1200" dirty="0"/>
          </a:br>
          <a:endParaRPr lang="ru-RU" sz="1700" kern="1200" dirty="0"/>
        </a:p>
      </dsp:txBody>
      <dsp:txXfrm>
        <a:off x="0" y="528286"/>
        <a:ext cx="11317333" cy="4280760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94758F-873C-4B9D-87C2-D5AA941660EF}">
      <dsp:nvSpPr>
        <dsp:cNvPr id="0" name=""/>
        <dsp:cNvSpPr/>
      </dsp:nvSpPr>
      <dsp:spPr>
        <a:xfrm>
          <a:off x="0" y="2058"/>
          <a:ext cx="10956329" cy="14688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/>
            <a:t>Отличия «городских тарифов» от тарифов, предлагаемых ЮИТ Сервис:</a:t>
          </a:r>
          <a:endParaRPr lang="ru-RU" sz="2400" kern="1200" dirty="0"/>
        </a:p>
      </dsp:txBody>
      <dsp:txXfrm>
        <a:off x="0" y="2058"/>
        <a:ext cx="10956329" cy="1468800"/>
      </dsp:txXfrm>
    </dsp:sp>
    <dsp:sp modelId="{1C39501B-0EA5-4D99-9580-C588559053A6}">
      <dsp:nvSpPr>
        <dsp:cNvPr id="0" name=""/>
        <dsp:cNvSpPr/>
      </dsp:nvSpPr>
      <dsp:spPr>
        <a:xfrm>
          <a:off x="0" y="1470858"/>
          <a:ext cx="10956329" cy="328988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000" kern="1200" dirty="0">
              <a:solidFill>
                <a:schemeClr val="accent1">
                  <a:lumMod val="50000"/>
                </a:schemeClr>
              </a:solidFill>
            </a:rPr>
            <a:t>Городские тарифы не включают в себя: охрану; обслуживание СКУД; обслуживание систем видеонаблюдения, сложного инженерного оборудования, такого как вентиляционные установки, ИТП с </a:t>
          </a:r>
          <a:r>
            <a:rPr lang="ru-RU" sz="2000" kern="1200" dirty="0" err="1">
              <a:solidFill>
                <a:schemeClr val="accent1">
                  <a:lumMod val="50000"/>
                </a:schemeClr>
              </a:solidFill>
            </a:rPr>
            <a:t>погодозависимой</a:t>
          </a:r>
          <a:r>
            <a:rPr lang="ru-RU" sz="2000" kern="1200" dirty="0">
              <a:solidFill>
                <a:schemeClr val="accent1">
                  <a:lumMod val="50000"/>
                </a:schemeClr>
              </a:solidFill>
            </a:rPr>
            <a:t> автоматикой, диспетчеризации насосов и многого другого.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000" kern="1200" dirty="0">
              <a:solidFill>
                <a:schemeClr val="accent1">
                  <a:lumMod val="50000"/>
                </a:schemeClr>
              </a:solidFill>
            </a:rPr>
            <a:t>Городские тарифы рассчитаны исходя из затрат на обслуживание дешевого оборудования и домов старого фонда, где меньше площади МОП, хуже отделка (или ее фактически нет). Многие услуги предоставляются номинально. Например,  влажная уборка МОП по городским тарифам предусмотрена 1 раз в месяц, подметание 1 раз в 5 дней.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000" kern="1200" dirty="0">
              <a:solidFill>
                <a:schemeClr val="accent1">
                  <a:lumMod val="50000"/>
                </a:schemeClr>
              </a:solidFill>
            </a:rPr>
            <a:t>За счет объема оказываемых услуг управляющая компания может по некоторым статьям предлагать тарифы, которые ниже или несущественно выше, чем городские.</a:t>
          </a:r>
        </a:p>
      </dsp:txBody>
      <dsp:txXfrm>
        <a:off x="0" y="1470858"/>
        <a:ext cx="10956329" cy="3289882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74FD4E-2D3E-4320-B7FB-84EA907BA1DD}">
      <dsp:nvSpPr>
        <dsp:cNvPr id="0" name=""/>
        <dsp:cNvSpPr/>
      </dsp:nvSpPr>
      <dsp:spPr>
        <a:xfrm>
          <a:off x="0" y="184272"/>
          <a:ext cx="11557541" cy="3042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b="1" u="none" kern="1200" dirty="0"/>
            <a:t>АППЗ (автоматизированная противопожарная защита)</a:t>
          </a:r>
          <a:endParaRPr lang="ru-RU" sz="1300" u="none" kern="1200" dirty="0"/>
        </a:p>
      </dsp:txBody>
      <dsp:txXfrm>
        <a:off x="14850" y="199122"/>
        <a:ext cx="11527841" cy="274500"/>
      </dsp:txXfrm>
    </dsp:sp>
    <dsp:sp modelId="{1D8D24E1-AE26-4618-ABD9-F89436BD34E6}">
      <dsp:nvSpPr>
        <dsp:cNvPr id="0" name=""/>
        <dsp:cNvSpPr/>
      </dsp:nvSpPr>
      <dsp:spPr>
        <a:xfrm>
          <a:off x="0" y="546355"/>
          <a:ext cx="11557541" cy="48437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6952" tIns="16510" rIns="92456" bIns="1651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ru-RU" sz="1000" kern="1200" dirty="0">
            <a:solidFill>
              <a:schemeClr val="accent1">
                <a:lumMod val="50000"/>
              </a:schemeClr>
            </a:solidFill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000" kern="1200" dirty="0">
              <a:solidFill>
                <a:schemeClr val="accent1">
                  <a:lumMod val="50000"/>
                </a:schemeClr>
              </a:solidFill>
            </a:rPr>
            <a:t>Работы выполняемых в ходе технического обслуживания установки автоматической противопожарной защиты жилых домов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000" kern="1200" dirty="0">
              <a:solidFill>
                <a:schemeClr val="accent1">
                  <a:lumMod val="50000"/>
                </a:schemeClr>
              </a:solidFill>
            </a:rPr>
            <a:t>Регистрация уровня настройки диапазона давлений </a:t>
          </a:r>
          <a:r>
            <a:rPr lang="ru-RU" sz="1000" kern="1200" dirty="0" err="1">
              <a:solidFill>
                <a:schemeClr val="accent1">
                  <a:lumMod val="50000"/>
                </a:schemeClr>
              </a:solidFill>
            </a:rPr>
            <a:t>электроконтактных</a:t>
          </a:r>
          <a:r>
            <a:rPr lang="ru-RU" sz="1000" kern="1200" dirty="0">
              <a:solidFill>
                <a:schemeClr val="accent1">
                  <a:lumMod val="50000"/>
                </a:schemeClr>
              </a:solidFill>
            </a:rPr>
            <a:t> манометров и сигнализаторов давления, а также значения расходов, на которые настроены сигнализаторы потока жидкости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000" kern="1200">
              <a:solidFill>
                <a:schemeClr val="accent1">
                  <a:lumMod val="50000"/>
                </a:schemeClr>
              </a:solidFill>
            </a:rPr>
            <a:t>Проверка работоспособности АУП в автоматическом режиме без пуска воды через ороситель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000" kern="1200" dirty="0">
              <a:solidFill>
                <a:schemeClr val="accent1">
                  <a:lumMod val="50000"/>
                </a:schemeClr>
              </a:solidFill>
            </a:rPr>
            <a:t>Внешний осмотр оросителей при необходимости очистить их от пыли и грязи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000" kern="1200" dirty="0">
              <a:solidFill>
                <a:schemeClr val="accent1">
                  <a:lumMod val="50000"/>
                </a:schemeClr>
              </a:solidFill>
            </a:rPr>
            <a:t>Проведение ревизии запорных устройств (при необходимости демонтировать их с трубопровода) с разборкой и промывкой затвора, сборкой на место с замененных неисправных элементов. Проверка герметичности затвора запорных устройств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000" kern="1200" dirty="0">
              <a:solidFill>
                <a:schemeClr val="accent1">
                  <a:lumMod val="50000"/>
                </a:schemeClr>
              </a:solidFill>
            </a:rPr>
            <a:t>Промывка трубопроводов АУП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000" kern="1200" dirty="0">
              <a:solidFill>
                <a:schemeClr val="accent1">
                  <a:lumMod val="50000"/>
                </a:schemeClr>
              </a:solidFill>
            </a:rPr>
            <a:t>Смена воды в гидропневматическом баке и в пожарном резервуаре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000" kern="1200">
              <a:solidFill>
                <a:schemeClr val="accent1">
                  <a:lumMod val="50000"/>
                </a:schemeClr>
              </a:solidFill>
            </a:rPr>
            <a:t>Проведение ревизии всех гидроэлектромеханических средств АУП. Проверка герметичности затвора запорных устройств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000" kern="1200" dirty="0">
              <a:solidFill>
                <a:schemeClr val="accent1">
                  <a:lumMod val="50000"/>
                </a:schemeClr>
              </a:solidFill>
            </a:rPr>
            <a:t>Проведение гидравлических и пневматических испытаний трубопроводов на герметичность и прочность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000" kern="1200">
              <a:solidFill>
                <a:schemeClr val="accent1">
                  <a:lumMod val="50000"/>
                </a:schemeClr>
              </a:solidFill>
            </a:rPr>
            <a:t>Проведение испытаний на общий расход АУП и давление у диктующего оросителя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000" kern="1200" dirty="0">
              <a:solidFill>
                <a:schemeClr val="accent1">
                  <a:lumMod val="50000"/>
                </a:schemeClr>
              </a:solidFill>
            </a:rPr>
            <a:t>Выполнение технического освидетельствования технических средств АУП, у которых истек срок службы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000" kern="1200">
              <a:solidFill>
                <a:schemeClr val="accent1">
                  <a:lumMod val="50000"/>
                </a:schemeClr>
              </a:solidFill>
            </a:rPr>
            <a:t>Перезарядка ОТВ (огнетушащего вещества)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000" kern="1200" dirty="0">
              <a:solidFill>
                <a:schemeClr val="accent1">
                  <a:lumMod val="50000"/>
                </a:schemeClr>
              </a:solidFill>
            </a:rPr>
            <a:t>Текущий ремонт оборудования - регулировочные и программно-технические работы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000" kern="1200" dirty="0">
              <a:solidFill>
                <a:schemeClr val="accent1">
                  <a:lumMod val="50000"/>
                </a:schemeClr>
              </a:solidFill>
            </a:rPr>
            <a:t>Установка (сопровождение) программных продуктов и операционных систем (с дистрибутивов, предоставленных Заказчиком)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000" kern="1200">
              <a:solidFill>
                <a:schemeClr val="accent1">
                  <a:lumMod val="50000"/>
                </a:schemeClr>
              </a:solidFill>
            </a:rPr>
            <a:t>Консультации по приобретению компьютерной техники и программных продуктов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000" kern="1200">
              <a:solidFill>
                <a:schemeClr val="accent1">
                  <a:lumMod val="50000"/>
                </a:schemeClr>
              </a:solidFill>
            </a:rPr>
            <a:t>Обновление текущего программного обеспечения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000" kern="1200">
              <a:solidFill>
                <a:schemeClr val="accent1">
                  <a:lumMod val="50000"/>
                </a:schemeClr>
              </a:solidFill>
            </a:rPr>
            <a:t>Визуальный осмотр аппаратного обеспечения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000" kern="1200">
              <a:solidFill>
                <a:schemeClr val="accent1">
                  <a:lumMod val="50000"/>
                </a:schemeClr>
              </a:solidFill>
            </a:rPr>
            <a:t>Проверка систем антивирусной защиты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000" kern="1200" dirty="0">
              <a:solidFill>
                <a:schemeClr val="accent1">
                  <a:lumMod val="50000"/>
                </a:schemeClr>
              </a:solidFill>
            </a:rPr>
            <a:t>Проверка файловой системы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000" kern="1200">
              <a:solidFill>
                <a:schemeClr val="accent1">
                  <a:lumMod val="50000"/>
                </a:schemeClr>
              </a:solidFill>
            </a:rPr>
            <a:t>Проверка доступности каналов связи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000" kern="1200" dirty="0">
              <a:solidFill>
                <a:schemeClr val="accent1">
                  <a:lumMod val="50000"/>
                </a:schemeClr>
              </a:solidFill>
            </a:rPr>
            <a:t>Анализ и оптимизация температурного режима работы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000" kern="1200" dirty="0">
              <a:solidFill>
                <a:schemeClr val="accent1">
                  <a:lumMod val="50000"/>
                </a:schemeClr>
              </a:solidFill>
            </a:rPr>
            <a:t>Профилактика файловой системы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000" kern="1200" dirty="0">
              <a:solidFill>
                <a:schemeClr val="accent1">
                  <a:lumMod val="50000"/>
                </a:schemeClr>
              </a:solidFill>
            </a:rPr>
            <a:t>Внесение изменений в настройки ПО, необходимые для оптимального функционирования системы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000" kern="1200">
              <a:solidFill>
                <a:schemeClr val="accent1">
                  <a:lumMod val="50000"/>
                </a:schemeClr>
              </a:solidFill>
            </a:rPr>
            <a:t>Проведение работ по очистке элементной базы системного блока АРМ от пыли и посторонних предметов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000" kern="1200" dirty="0">
              <a:solidFill>
                <a:schemeClr val="accent1">
                  <a:lumMod val="50000"/>
                </a:schemeClr>
              </a:solidFill>
            </a:rPr>
            <a:t>Проверка аккумуляторов блока БП и поддержание их в рабочем состоянии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000" kern="1200">
              <a:solidFill>
                <a:schemeClr val="accent1">
                  <a:lumMod val="50000"/>
                </a:schemeClr>
              </a:solidFill>
            </a:rPr>
            <a:t>Проверка внешних разъёмов и контактных соединений системного блока АРМ, ББП, монитора. Устранение замечаний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000" kern="1200" dirty="0">
              <a:solidFill>
                <a:schemeClr val="accent1">
                  <a:lumMod val="50000"/>
                </a:schemeClr>
              </a:solidFill>
            </a:rPr>
            <a:t>Настройка параметров работы монитора</a:t>
          </a:r>
        </a:p>
      </dsp:txBody>
      <dsp:txXfrm>
        <a:off x="0" y="546355"/>
        <a:ext cx="11557541" cy="4843799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D8E948-B3CE-4801-A28F-A32A5C12FE23}">
      <dsp:nvSpPr>
        <dsp:cNvPr id="0" name=""/>
        <dsp:cNvSpPr/>
      </dsp:nvSpPr>
      <dsp:spPr>
        <a:xfrm>
          <a:off x="137361" y="283364"/>
          <a:ext cx="11282818" cy="49452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u="none" kern="1200" dirty="0"/>
            <a:t>Обслуживание лифта</a:t>
          </a:r>
          <a:endParaRPr lang="ru-RU" sz="1400" u="none" kern="1200" dirty="0"/>
        </a:p>
      </dsp:txBody>
      <dsp:txXfrm>
        <a:off x="161502" y="307505"/>
        <a:ext cx="11234536" cy="446244"/>
      </dsp:txXfrm>
    </dsp:sp>
    <dsp:sp modelId="{8B2AD3B2-61FA-49BB-992E-7BD410FA6F42}">
      <dsp:nvSpPr>
        <dsp:cNvPr id="0" name=""/>
        <dsp:cNvSpPr/>
      </dsp:nvSpPr>
      <dsp:spPr>
        <a:xfrm>
          <a:off x="0" y="777890"/>
          <a:ext cx="11557541" cy="10764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6952" tIns="15240" rIns="85344" bIns="1524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ru-RU" sz="1200" kern="1200" dirty="0">
            <a:solidFill>
              <a:schemeClr val="accent1">
                <a:lumMod val="50000"/>
              </a:schemeClr>
            </a:solidFill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200" kern="1200" dirty="0">
              <a:solidFill>
                <a:schemeClr val="accent1">
                  <a:lumMod val="50000"/>
                </a:schemeClr>
              </a:solidFill>
            </a:rPr>
            <a:t>организация системы диспетчерского контроля и обеспечение диспетчерской связи с кабиной лифта;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200" kern="1200" dirty="0">
              <a:solidFill>
                <a:schemeClr val="accent1">
                  <a:lumMod val="50000"/>
                </a:schemeClr>
              </a:solidFill>
            </a:rPr>
            <a:t>обеспечение проведения осмотров, технического обслуживания и ремонт лифта (лифтов);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200" kern="1200" dirty="0">
              <a:solidFill>
                <a:schemeClr val="accent1">
                  <a:lumMod val="50000"/>
                </a:schemeClr>
              </a:solidFill>
            </a:rPr>
            <a:t>обеспечение проведения аварийного обслуживания лифта (лифтов);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200" kern="1200" dirty="0">
              <a:solidFill>
                <a:schemeClr val="accent1">
                  <a:lumMod val="50000"/>
                </a:schemeClr>
              </a:solidFill>
            </a:rPr>
            <a:t>обеспечение проведения технического освидетельствования лифта (лифтов), в том числе после замены элементов оборудования</a:t>
          </a:r>
        </a:p>
      </dsp:txBody>
      <dsp:txXfrm>
        <a:off x="0" y="777890"/>
        <a:ext cx="11557541" cy="1076400"/>
      </dsp:txXfrm>
    </dsp:sp>
    <dsp:sp modelId="{36815F9B-F733-4E31-B063-6740716D3196}">
      <dsp:nvSpPr>
        <dsp:cNvPr id="0" name=""/>
        <dsp:cNvSpPr/>
      </dsp:nvSpPr>
      <dsp:spPr>
        <a:xfrm>
          <a:off x="285933" y="1854290"/>
          <a:ext cx="10985673" cy="32265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u="none" kern="1200" dirty="0"/>
            <a:t>ПЗУ  (переговорно-замочного устройство)</a:t>
          </a:r>
          <a:endParaRPr lang="ru-RU" sz="1400" u="none" kern="1200" dirty="0"/>
        </a:p>
      </dsp:txBody>
      <dsp:txXfrm>
        <a:off x="301684" y="1870041"/>
        <a:ext cx="10954171" cy="291151"/>
      </dsp:txXfrm>
    </dsp:sp>
    <dsp:sp modelId="{2DC8AF0C-F406-4445-A77F-1E9AA0FF8A41}">
      <dsp:nvSpPr>
        <dsp:cNvPr id="0" name=""/>
        <dsp:cNvSpPr/>
      </dsp:nvSpPr>
      <dsp:spPr>
        <a:xfrm>
          <a:off x="0" y="2176943"/>
          <a:ext cx="11557541" cy="25564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6952" tIns="15240" rIns="85344" bIns="1524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ru-RU" sz="1200" kern="1200" dirty="0">
            <a:solidFill>
              <a:schemeClr val="accent1">
                <a:lumMod val="50000"/>
              </a:schemeClr>
            </a:solidFill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200" kern="1200" dirty="0">
              <a:solidFill>
                <a:schemeClr val="accent1">
                  <a:lumMod val="50000"/>
                </a:schemeClr>
              </a:solidFill>
            </a:rPr>
            <a:t>Работы выполняемых в ходе технического обслуживания переговорно-замочного устройство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200" kern="1200" dirty="0">
              <a:solidFill>
                <a:schemeClr val="accent1">
                  <a:lumMod val="50000"/>
                </a:schemeClr>
              </a:solidFill>
            </a:rPr>
            <a:t>Вызов мастера по мере поломок и неисправностей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200" kern="1200" dirty="0">
              <a:solidFill>
                <a:schemeClr val="accent1">
                  <a:lumMod val="50000"/>
                </a:schemeClr>
              </a:solidFill>
            </a:rPr>
            <a:t>Ремонт абонентских переговорных устройств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200" kern="1200" dirty="0">
              <a:solidFill>
                <a:schemeClr val="accent1">
                  <a:lumMod val="50000"/>
                </a:schemeClr>
              </a:solidFill>
            </a:rPr>
            <a:t>Ремонт и регулировка дверных доводчиков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200" kern="1200" dirty="0">
              <a:solidFill>
                <a:schemeClr val="accent1">
                  <a:lumMod val="50000"/>
                </a:schemeClr>
              </a:solidFill>
            </a:rPr>
            <a:t>Замена дверных доводчиков, штанг доводчиков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200" kern="1200" dirty="0">
              <a:solidFill>
                <a:schemeClr val="accent1">
                  <a:lumMod val="50000"/>
                </a:schemeClr>
              </a:solidFill>
            </a:rPr>
            <a:t>Ремонт, замена блоков вызова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200" kern="1200" dirty="0">
              <a:solidFill>
                <a:schemeClr val="accent1">
                  <a:lumMod val="50000"/>
                </a:schemeClr>
              </a:solidFill>
            </a:rPr>
            <a:t>Ремонт, замена коммутатора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200" kern="1200" dirty="0">
              <a:solidFill>
                <a:schemeClr val="accent1">
                  <a:lumMod val="50000"/>
                </a:schemeClr>
              </a:solidFill>
            </a:rPr>
            <a:t>Ремонт, замена блока питания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200" kern="1200" dirty="0">
              <a:solidFill>
                <a:schemeClr val="accent1">
                  <a:lumMod val="50000"/>
                </a:schemeClr>
              </a:solidFill>
            </a:rPr>
            <a:t>Ремонт, замена электромагнитного замка, платы управления замка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200" kern="1200" dirty="0">
              <a:solidFill>
                <a:schemeClr val="accent1">
                  <a:lumMod val="50000"/>
                </a:schemeClr>
              </a:solidFill>
            </a:rPr>
            <a:t>Ремонт, замена ключевого устройства, лузы считывателя, платы контроллера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200" kern="1200" dirty="0">
              <a:solidFill>
                <a:schemeClr val="accent1">
                  <a:lumMod val="50000"/>
                </a:schemeClr>
              </a:solidFill>
            </a:rPr>
            <a:t>Ремонт линий связи при обрыве кабеля и устранение дефектов при ослабление крепежных элементов системы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200" kern="1200" dirty="0">
              <a:solidFill>
                <a:schemeClr val="accent1">
                  <a:lumMod val="50000"/>
                </a:schemeClr>
              </a:solidFill>
            </a:rPr>
            <a:t>Кодирование магнитного ключа</a:t>
          </a:r>
        </a:p>
      </dsp:txBody>
      <dsp:txXfrm>
        <a:off x="0" y="2176943"/>
        <a:ext cx="11557541" cy="2556450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5F72B5-4196-4D48-8EBA-90BAA63CB09D}">
      <dsp:nvSpPr>
        <dsp:cNvPr id="0" name=""/>
        <dsp:cNvSpPr/>
      </dsp:nvSpPr>
      <dsp:spPr>
        <a:xfrm>
          <a:off x="217281" y="150123"/>
          <a:ext cx="10825717" cy="37506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u="none" kern="1200" dirty="0"/>
            <a:t>Обслуживание лифта</a:t>
          </a:r>
          <a:endParaRPr lang="ru-RU" sz="1400" u="none" kern="1200" dirty="0"/>
        </a:p>
      </dsp:txBody>
      <dsp:txXfrm>
        <a:off x="235590" y="168432"/>
        <a:ext cx="10789099" cy="338448"/>
      </dsp:txXfrm>
    </dsp:sp>
    <dsp:sp modelId="{870BA1FF-ED66-49F7-8E94-C403881C8964}">
      <dsp:nvSpPr>
        <dsp:cNvPr id="0" name=""/>
        <dsp:cNvSpPr/>
      </dsp:nvSpPr>
      <dsp:spPr>
        <a:xfrm>
          <a:off x="0" y="672766"/>
          <a:ext cx="11557541" cy="41710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6952" tIns="15240" rIns="85344" bIns="1524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200" kern="1200" dirty="0">
              <a:solidFill>
                <a:schemeClr val="accent1">
                  <a:lumMod val="50000"/>
                </a:schemeClr>
              </a:solidFill>
            </a:rPr>
            <a:t>Устранение местных деформаций, усиление, восстановление поврежденных участков фундаментов, </a:t>
          </a:r>
          <a:r>
            <a:rPr lang="ru-RU" sz="1200" kern="1200" dirty="0">
              <a:solidFill>
                <a:schemeClr val="accent1">
                  <a:lumMod val="50000"/>
                </a:schemeClr>
              </a:solidFill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вентиляционных</a:t>
          </a:r>
          <a:r>
            <a:rPr lang="ru-RU" sz="1200" kern="1200" dirty="0">
              <a:solidFill>
                <a:schemeClr val="accent1">
                  <a:lumMod val="50000"/>
                </a:schemeClr>
              </a:solidFill>
            </a:rPr>
            <a:t> продухов, отмосток и входов в подвалы /фундаменты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200" kern="1200" dirty="0">
              <a:solidFill>
                <a:schemeClr val="accent1">
                  <a:lumMod val="50000"/>
                </a:schemeClr>
              </a:solidFill>
            </a:rPr>
            <a:t>Герметизация стыков, заделка и восстановление архитектурных элементов, мелкий ремонт фасада дома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200" kern="1200" dirty="0">
              <a:solidFill>
                <a:schemeClr val="accent1">
                  <a:lumMod val="50000"/>
                </a:schemeClr>
              </a:solidFill>
            </a:rPr>
            <a:t>Частичная смена отдельных элементов, заделка межпанельных швов и трещин, укрепление перекрытий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200" kern="1200" dirty="0">
              <a:solidFill>
                <a:schemeClr val="accent1">
                  <a:lumMod val="50000"/>
                </a:schemeClr>
              </a:solidFill>
            </a:rPr>
            <a:t>Усиление элементов деревянной стропильной системы, </a:t>
          </a:r>
          <a:r>
            <a:rPr lang="ru-RU" sz="1200" kern="1200" dirty="0" err="1">
              <a:solidFill>
                <a:schemeClr val="accent1">
                  <a:lumMod val="50000"/>
                </a:schemeClr>
              </a:solidFill>
              <a:hlinkClick xmlns:r="http://schemas.openxmlformats.org/officeDocument/2006/relationships"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антисептирование</a:t>
          </a:r>
          <a:r>
            <a:rPr lang="ru-RU" sz="1200" kern="1200" dirty="0">
              <a:solidFill>
                <a:schemeClr val="accent1">
                  <a:lumMod val="50000"/>
                </a:schemeClr>
              </a:solidFill>
            </a:rPr>
            <a:t> и </a:t>
          </a:r>
          <a:r>
            <a:rPr lang="ru-RU" sz="1200" kern="1200" dirty="0" err="1">
              <a:solidFill>
                <a:schemeClr val="accent1">
                  <a:lumMod val="50000"/>
                </a:schemeClr>
              </a:solidFill>
            </a:rPr>
            <a:t>антиперирование</a:t>
          </a:r>
          <a:r>
            <a:rPr lang="ru-RU" sz="1200" kern="1200" dirty="0">
              <a:solidFill>
                <a:schemeClr val="accent1">
                  <a:lumMod val="50000"/>
                </a:schemeClr>
              </a:solidFill>
            </a:rPr>
            <a:t>, частичное устранение неисправностей кровель, водосточных труб, </a:t>
          </a:r>
          <a:r>
            <a:rPr lang="ru-RU" sz="1200" kern="1200" dirty="0">
              <a:solidFill>
                <a:schemeClr val="accent1">
                  <a:lumMod val="50000"/>
                </a:schemeClr>
              </a:solidFill>
              <a:hlinkClick xmlns:r="http://schemas.openxmlformats.org/officeDocument/2006/relationships"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гидроизоляция</a:t>
          </a:r>
          <a:r>
            <a:rPr lang="ru-RU" sz="1200" kern="1200" dirty="0">
              <a:solidFill>
                <a:schemeClr val="accent1">
                  <a:lumMod val="50000"/>
                </a:schemeClr>
              </a:solidFill>
            </a:rPr>
            <a:t>, </a:t>
          </a:r>
          <a:r>
            <a:rPr lang="ru-RU" sz="1200" kern="1200" dirty="0">
              <a:solidFill>
                <a:schemeClr val="accent1">
                  <a:lumMod val="50000"/>
                </a:schemeClr>
              </a:solidFill>
              <a:hlinkClick xmlns:r="http://schemas.openxmlformats.org/officeDocument/2006/relationships"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утепление</a:t>
          </a:r>
          <a:r>
            <a:rPr lang="ru-RU" sz="1200" kern="1200" dirty="0">
              <a:solidFill>
                <a:schemeClr val="accent1">
                  <a:lumMod val="50000"/>
                </a:schemeClr>
              </a:solidFill>
            </a:rPr>
            <a:t> и вентиляция /крыши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200" kern="1200">
              <a:solidFill>
                <a:schemeClr val="accent1">
                  <a:lumMod val="50000"/>
                </a:schemeClr>
              </a:solidFill>
            </a:rPr>
            <a:t>Смена и восстановление отдельных элементов (приборов) и заполнений /оконные и дверные заполнения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200" kern="1200" dirty="0">
              <a:solidFill>
                <a:schemeClr val="accent1">
                  <a:lumMod val="50000"/>
                </a:schemeClr>
              </a:solidFill>
            </a:rPr>
            <a:t>Восстановление или замена отдельных участков и элементов /лестничные марши, балконы, крыльца, зонты-козырьки над входами в подъезды, подвалы, над балконами верхних этажей/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200" kern="1200" dirty="0">
              <a:solidFill>
                <a:schemeClr val="accent1">
                  <a:lumMod val="50000"/>
                </a:schemeClr>
              </a:solidFill>
            </a:rPr>
            <a:t>Замена, восстановление отдельных участков /полы/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200" kern="1200" dirty="0">
              <a:solidFill>
                <a:schemeClr val="accent1">
                  <a:lumMod val="50000"/>
                </a:schemeClr>
              </a:solidFill>
            </a:rPr>
            <a:t>Установка, замена и восстановление работоспособности отдельных элементов и частей внутренних </a:t>
          </a:r>
          <a:r>
            <a:rPr lang="ru-RU" sz="1200" kern="1200" dirty="0">
              <a:solidFill>
                <a:schemeClr val="accent1">
                  <a:lumMod val="50000"/>
                </a:schemeClr>
              </a:solidFill>
              <a:hlinkClick xmlns:r="http://schemas.openxmlformats.org/officeDocument/2006/relationships" r:id="rId5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систем вентиляции</a:t>
          </a:r>
          <a:r>
            <a:rPr lang="ru-RU" sz="1200" kern="1200" dirty="0">
              <a:solidFill>
                <a:schemeClr val="accent1">
                  <a:lumMod val="50000"/>
                </a:schemeClr>
              </a:solidFill>
            </a:rPr>
            <a:t>, центрального отопления (за исключением установки и замены обогревающих элементов </a:t>
          </a:r>
          <a:r>
            <a:rPr lang="ru-RU" sz="1200" kern="1200" dirty="0">
              <a:solidFill>
                <a:schemeClr val="accent1">
                  <a:lumMod val="50000"/>
                </a:schemeClr>
              </a:solidFill>
              <a:hlinkClick xmlns:r="http://schemas.openxmlformats.org/officeDocument/2006/relationships" r:id="rId6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коллективных</a:t>
          </a:r>
          <a:r>
            <a:rPr lang="ru-RU" sz="1200" kern="1200" dirty="0">
              <a:solidFill>
                <a:schemeClr val="accent1">
                  <a:lumMod val="50000"/>
                </a:schemeClr>
              </a:solidFill>
            </a:rPr>
            <a:t> (общедомовых) приборов учета </a:t>
          </a:r>
          <a:r>
            <a:rPr lang="ru-RU" sz="1200" kern="1200" dirty="0">
              <a:solidFill>
                <a:schemeClr val="accent1">
                  <a:lumMod val="50000"/>
                </a:schemeClr>
              </a:solidFill>
              <a:hlinkClick xmlns:r="http://schemas.openxmlformats.org/officeDocument/2006/relationships" r:id="rId7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тепловой энергии</a:t>
          </a:r>
          <a:r>
            <a:rPr lang="ru-RU" sz="1200" kern="1200" dirty="0">
              <a:solidFill>
                <a:schemeClr val="accent1">
                  <a:lumMod val="50000"/>
                </a:schemeClr>
              </a:solidFill>
            </a:rPr>
            <a:t>, теплообменников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200" kern="1200">
              <a:solidFill>
                <a:schemeClr val="accent1">
                  <a:lumMod val="50000"/>
                </a:schemeClr>
              </a:solidFill>
            </a:rPr>
            <a:t>система горячего водоснабжения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200" kern="1200" dirty="0">
              <a:solidFill>
                <a:schemeClr val="accent1">
                  <a:lumMod val="50000"/>
                </a:schemeClr>
              </a:solidFill>
            </a:rPr>
            <a:t>система холодного водоснабжения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200" kern="1200">
              <a:solidFill>
                <a:schemeClr val="accent1">
                  <a:lumMod val="50000"/>
                </a:schemeClr>
              </a:solidFill>
            </a:rPr>
            <a:t>система водоотведения (в том числе септика)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200" kern="1200" dirty="0">
              <a:solidFill>
                <a:schemeClr val="accent1">
                  <a:lumMod val="50000"/>
                </a:schemeClr>
              </a:solidFill>
            </a:rPr>
            <a:t>Установка, замена и восстановление работоспособности внутридомовой системы электроснабжения (за исключением установки и замены коллективных (общедомовых) приборов учета электрической энергии) /внутридомовая система электроснабжения до индивидуальных общих (квартирных) приборов учета электрической энергии/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200" kern="1200" dirty="0">
              <a:solidFill>
                <a:schemeClr val="accent1">
                  <a:lumMod val="50000"/>
                </a:schemeClr>
              </a:solidFill>
            </a:rPr>
            <a:t>Ремонт и восстановление разрушенных участков тротуаров, дорожек, ограждений и оборудования спортивных, хозяйственных площадок и площадок для отдыха /придомовая территория/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200" kern="1200" dirty="0">
              <a:solidFill>
                <a:schemeClr val="accent1">
                  <a:lumMod val="50000"/>
                </a:schemeClr>
              </a:solidFill>
            </a:rPr>
            <a:t>Аварийно-техническое обслуживание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200" kern="1200" dirty="0">
              <a:solidFill>
                <a:schemeClr val="accent1">
                  <a:lumMod val="50000"/>
                </a:schemeClr>
              </a:solidFill>
            </a:rPr>
            <a:t>Восстановление отделки стен, потолков, полов отдельными участками /подъезды, лестничные клетки, технические помещения (машинные отделения и лифтовые, электрощитовые, санитарно-технические, другие помещения общего пользования)</a:t>
          </a:r>
        </a:p>
      </dsp:txBody>
      <dsp:txXfrm>
        <a:off x="0" y="672766"/>
        <a:ext cx="11557541" cy="417105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7E86705-B663-4F03-B6F4-00E7206585B8}">
      <dsp:nvSpPr>
        <dsp:cNvPr id="0" name=""/>
        <dsp:cNvSpPr/>
      </dsp:nvSpPr>
      <dsp:spPr>
        <a:xfrm>
          <a:off x="0" y="0"/>
          <a:ext cx="5354320" cy="175192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300" b="1" kern="1200" dirty="0"/>
            <a:t>276</a:t>
          </a:r>
          <a:r>
            <a:rPr lang="ru-RU" sz="3300" kern="1200" dirty="0"/>
            <a:t> обращения приняты охраной</a:t>
          </a:r>
        </a:p>
      </dsp:txBody>
      <dsp:txXfrm>
        <a:off x="85522" y="85522"/>
        <a:ext cx="5183276" cy="1580884"/>
      </dsp:txXfrm>
    </dsp:sp>
    <dsp:sp modelId="{9B212FF5-CFFC-450E-B0E5-B8D11FECB841}">
      <dsp:nvSpPr>
        <dsp:cNvPr id="0" name=""/>
        <dsp:cNvSpPr/>
      </dsp:nvSpPr>
      <dsp:spPr>
        <a:xfrm>
          <a:off x="0" y="1880874"/>
          <a:ext cx="5354320" cy="175192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300" b="1" kern="1200" dirty="0"/>
            <a:t>3 </a:t>
          </a:r>
          <a:r>
            <a:rPr lang="ru-RU" sz="3300" kern="1200" dirty="0"/>
            <a:t>видеоматериала передано по запросам полиции</a:t>
          </a:r>
        </a:p>
      </dsp:txBody>
      <dsp:txXfrm>
        <a:off x="85522" y="1966396"/>
        <a:ext cx="5183276" cy="158088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E27DAF-1FCC-4151-8D0C-B971F375DDDA}">
      <dsp:nvSpPr>
        <dsp:cNvPr id="0" name=""/>
        <dsp:cNvSpPr/>
      </dsp:nvSpPr>
      <dsp:spPr>
        <a:xfrm rot="5400000">
          <a:off x="2823721" y="-1256596"/>
          <a:ext cx="3274483" cy="6439356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b="1" kern="1200" dirty="0">
              <a:solidFill>
                <a:schemeClr val="accent1">
                  <a:lumMod val="50000"/>
                </a:schemeClr>
              </a:solidFill>
            </a:rPr>
            <a:t>3,8 </a:t>
          </a:r>
          <a:r>
            <a:rPr lang="ru-RU" sz="1600" b="1" kern="1200" dirty="0" err="1">
              <a:solidFill>
                <a:schemeClr val="accent1">
                  <a:lumMod val="50000"/>
                </a:schemeClr>
              </a:solidFill>
            </a:rPr>
            <a:t>млн.руб</a:t>
          </a:r>
          <a:r>
            <a:rPr lang="ru-RU" sz="1600" b="1" kern="1200" dirty="0">
              <a:solidFill>
                <a:schemeClr val="accent1">
                  <a:lumMod val="50000"/>
                </a:schemeClr>
              </a:solidFill>
            </a:rPr>
            <a:t>. </a:t>
          </a:r>
          <a:r>
            <a:rPr lang="ru-RU" sz="1600" kern="1200" dirty="0">
              <a:solidFill>
                <a:schemeClr val="accent1">
                  <a:lumMod val="50000"/>
                </a:schemeClr>
              </a:solidFill>
            </a:rPr>
            <a:t>задолженность жителей на 31.12.2018 г.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b="1" kern="1200" dirty="0">
              <a:solidFill>
                <a:srgbClr val="FF0000"/>
              </a:solidFill>
            </a:rPr>
            <a:t>4,6 </a:t>
          </a:r>
          <a:r>
            <a:rPr lang="ru-RU" sz="1600" b="1" kern="1200" dirty="0" err="1">
              <a:solidFill>
                <a:srgbClr val="FF0000"/>
              </a:solidFill>
            </a:rPr>
            <a:t>млн.руб</a:t>
          </a:r>
          <a:r>
            <a:rPr lang="ru-RU" sz="1600" b="1" kern="1200" dirty="0">
              <a:solidFill>
                <a:srgbClr val="FF0000"/>
              </a:solidFill>
            </a:rPr>
            <a:t>. </a:t>
          </a:r>
          <a:r>
            <a:rPr lang="ru-RU" sz="1600" kern="1200" dirty="0">
              <a:solidFill>
                <a:srgbClr val="FF0000"/>
              </a:solidFill>
            </a:rPr>
            <a:t>задолженность жителей на  01.05.2019 г. </a:t>
          </a:r>
        </a:p>
      </dsp:txBody>
      <dsp:txXfrm rot="-5400000">
        <a:off x="1241285" y="485687"/>
        <a:ext cx="6279509" cy="2954789"/>
      </dsp:txXfrm>
    </dsp:sp>
    <dsp:sp modelId="{230DE43E-5AE9-442B-831B-DDF5DE418043}">
      <dsp:nvSpPr>
        <dsp:cNvPr id="0" name=""/>
        <dsp:cNvSpPr/>
      </dsp:nvSpPr>
      <dsp:spPr>
        <a:xfrm>
          <a:off x="6" y="318078"/>
          <a:ext cx="1241278" cy="329000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baseline="0" dirty="0"/>
            <a:t>466</a:t>
          </a:r>
          <a:r>
            <a:rPr lang="ru-RU" sz="1100" kern="1200" dirty="0"/>
            <a:t> </a:t>
          </a:r>
          <a:r>
            <a:rPr lang="ru-RU" sz="1800" kern="1200" baseline="0" dirty="0"/>
            <a:t>квартир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800" kern="1200" baseline="0" dirty="0"/>
        </a:p>
      </dsp:txBody>
      <dsp:txXfrm>
        <a:off x="60600" y="378672"/>
        <a:ext cx="1120090" cy="316881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184ADE-E0B5-429F-9E72-B2CDAEA14A55}">
      <dsp:nvSpPr>
        <dsp:cNvPr id="0" name=""/>
        <dsp:cNvSpPr/>
      </dsp:nvSpPr>
      <dsp:spPr>
        <a:xfrm>
          <a:off x="1136042" y="105221"/>
          <a:ext cx="3907935" cy="92190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kern="1200" dirty="0"/>
            <a:t>Общее собрание собственников многоквартирного дома — высший орган управления многоквартирным домом.</a:t>
          </a:r>
        </a:p>
      </dsp:txBody>
      <dsp:txXfrm>
        <a:off x="1181045" y="150224"/>
        <a:ext cx="3817929" cy="831895"/>
      </dsp:txXfrm>
    </dsp:sp>
    <dsp:sp modelId="{0479D517-3457-4AE8-8A13-9968950675DA}">
      <dsp:nvSpPr>
        <dsp:cNvPr id="0" name=""/>
        <dsp:cNvSpPr/>
      </dsp:nvSpPr>
      <dsp:spPr>
        <a:xfrm>
          <a:off x="456023" y="1143322"/>
          <a:ext cx="5237937" cy="135708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kern="1200" dirty="0"/>
            <a:t>Закон относит ряд вопросов жизни многоквартирного дома к полномочиям, доступным только общему собранию собственников жилых и нежилых помещений МКД.</a:t>
          </a:r>
        </a:p>
      </dsp:txBody>
      <dsp:txXfrm>
        <a:off x="522271" y="1209570"/>
        <a:ext cx="5105441" cy="1224591"/>
      </dsp:txXfrm>
    </dsp:sp>
    <dsp:sp modelId="{E157146F-FB61-4505-846D-DE474F9A431F}">
      <dsp:nvSpPr>
        <dsp:cNvPr id="0" name=""/>
        <dsp:cNvSpPr/>
      </dsp:nvSpPr>
      <dsp:spPr>
        <a:xfrm>
          <a:off x="0" y="2612893"/>
          <a:ext cx="6180020" cy="227077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kern="1200" dirty="0"/>
            <a:t>Участие в общем собрании — право, но не обязанность собственников. Но собственники, не принимавшие участия в общем собрании, несут риск того, что им придется исполнять решение, принятое без их участия. Ведь исполнять решение общего собрания должны все собственники многоквартирного дома, в том числе — не принявшие в нем участия или голосовавшие против, но оказавшиеся в меньшинстве.</a:t>
          </a:r>
        </a:p>
      </dsp:txBody>
      <dsp:txXfrm>
        <a:off x="110850" y="2723743"/>
        <a:ext cx="5958320" cy="2049079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E67207-C2EB-41CD-AE95-F8BF48440A9D}">
      <dsp:nvSpPr>
        <dsp:cNvPr id="0" name=""/>
        <dsp:cNvSpPr/>
      </dsp:nvSpPr>
      <dsp:spPr>
        <a:xfrm>
          <a:off x="0" y="678455"/>
          <a:ext cx="7795739" cy="42305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/>
            <a:t>Об избрании председательствующего на собрании</a:t>
          </a:r>
        </a:p>
      </dsp:txBody>
      <dsp:txXfrm>
        <a:off x="20652" y="699107"/>
        <a:ext cx="7754435" cy="381752"/>
      </dsp:txXfrm>
    </dsp:sp>
    <dsp:sp modelId="{C0CFF6F8-E84A-47B9-8024-D578D03F96BC}">
      <dsp:nvSpPr>
        <dsp:cNvPr id="0" name=""/>
        <dsp:cNvSpPr/>
      </dsp:nvSpPr>
      <dsp:spPr>
        <a:xfrm>
          <a:off x="0" y="1132716"/>
          <a:ext cx="7795739" cy="42305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/>
            <a:t>Об избрании секретаря собрания</a:t>
          </a:r>
        </a:p>
      </dsp:txBody>
      <dsp:txXfrm>
        <a:off x="20652" y="1153368"/>
        <a:ext cx="7754435" cy="381752"/>
      </dsp:txXfrm>
    </dsp:sp>
    <dsp:sp modelId="{BA71ADBD-E794-4662-8423-8F459C67D618}">
      <dsp:nvSpPr>
        <dsp:cNvPr id="0" name=""/>
        <dsp:cNvSpPr/>
      </dsp:nvSpPr>
      <dsp:spPr>
        <a:xfrm>
          <a:off x="0" y="1569267"/>
          <a:ext cx="7795739" cy="42305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/>
            <a:t>Об избрании лиц, осуществляющих подсчёт голосов на собрании</a:t>
          </a:r>
        </a:p>
      </dsp:txBody>
      <dsp:txXfrm>
        <a:off x="20652" y="1589919"/>
        <a:ext cx="7754435" cy="381752"/>
      </dsp:txXfrm>
    </dsp:sp>
    <dsp:sp modelId="{DA1259B6-81D5-4E3A-8FED-F8D147B87E64}">
      <dsp:nvSpPr>
        <dsp:cNvPr id="0" name=""/>
        <dsp:cNvSpPr/>
      </dsp:nvSpPr>
      <dsp:spPr>
        <a:xfrm>
          <a:off x="0" y="2349862"/>
          <a:ext cx="7795739" cy="42305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/>
            <a:t>Об утверждении размера платы за жилое помещение и иные платежи</a:t>
          </a:r>
        </a:p>
      </dsp:txBody>
      <dsp:txXfrm>
        <a:off x="20652" y="2370514"/>
        <a:ext cx="7754435" cy="381752"/>
      </dsp:txXfrm>
    </dsp:sp>
    <dsp:sp modelId="{82E70982-AB6A-4AAE-ADAC-78996F5DB5DD}">
      <dsp:nvSpPr>
        <dsp:cNvPr id="0" name=""/>
        <dsp:cNvSpPr/>
      </dsp:nvSpPr>
      <dsp:spPr>
        <a:xfrm>
          <a:off x="0" y="2750779"/>
          <a:ext cx="7795739" cy="42305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/>
            <a:t>Об избрании Совета многоквартирного дома</a:t>
          </a:r>
        </a:p>
      </dsp:txBody>
      <dsp:txXfrm>
        <a:off x="20652" y="2771431"/>
        <a:ext cx="7754435" cy="381752"/>
      </dsp:txXfrm>
    </dsp:sp>
    <dsp:sp modelId="{42996642-7C44-4286-A435-394E9AB784F3}">
      <dsp:nvSpPr>
        <dsp:cNvPr id="0" name=""/>
        <dsp:cNvSpPr/>
      </dsp:nvSpPr>
      <dsp:spPr>
        <a:xfrm>
          <a:off x="0" y="3190921"/>
          <a:ext cx="7795739" cy="42305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/>
            <a:t>Об избрании председателя Совета многоквартирного дома</a:t>
          </a:r>
        </a:p>
      </dsp:txBody>
      <dsp:txXfrm>
        <a:off x="20652" y="3211573"/>
        <a:ext cx="7754435" cy="381752"/>
      </dsp:txXfrm>
    </dsp:sp>
    <dsp:sp modelId="{EC71DBE5-ABFC-4FDE-8C7C-4B4A5AE1E19F}">
      <dsp:nvSpPr>
        <dsp:cNvPr id="0" name=""/>
        <dsp:cNvSpPr/>
      </dsp:nvSpPr>
      <dsp:spPr>
        <a:xfrm>
          <a:off x="0" y="3623470"/>
          <a:ext cx="7795739" cy="62084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/>
            <a:t>Об определении размера расходов граждан и организаций в составе платы за содержание жилого помещения в многоквартирном доме на оплату коммунальных ресурсов, потребляемых при использовании и содержании общего имущества в многоквартирном доме</a:t>
          </a:r>
        </a:p>
      </dsp:txBody>
      <dsp:txXfrm>
        <a:off x="30307" y="3653777"/>
        <a:ext cx="7735125" cy="560234"/>
      </dsp:txXfrm>
    </dsp:sp>
    <dsp:sp modelId="{9AAECE23-037A-4EF4-8143-21D93C9E35B2}">
      <dsp:nvSpPr>
        <dsp:cNvPr id="0" name=""/>
        <dsp:cNvSpPr/>
      </dsp:nvSpPr>
      <dsp:spPr>
        <a:xfrm>
          <a:off x="0" y="1929346"/>
          <a:ext cx="7795739" cy="42305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/>
            <a:t>О выборе Управляющей компании</a:t>
          </a:r>
        </a:p>
      </dsp:txBody>
      <dsp:txXfrm>
        <a:off x="20652" y="1949998"/>
        <a:ext cx="7754435" cy="381752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851588-0472-4492-90EC-0F5840E33EDE}">
      <dsp:nvSpPr>
        <dsp:cNvPr id="0" name=""/>
        <dsp:cNvSpPr/>
      </dsp:nvSpPr>
      <dsp:spPr>
        <a:xfrm>
          <a:off x="0" y="55575"/>
          <a:ext cx="7207290" cy="110564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kern="1200"/>
            <a:t>Утверждение типовой редакции договора на использование общего имущества и типового договора на установку и эксплуатацию рекламных конструкций</a:t>
          </a:r>
        </a:p>
      </dsp:txBody>
      <dsp:txXfrm>
        <a:off x="53973" y="109548"/>
        <a:ext cx="7099344" cy="997703"/>
      </dsp:txXfrm>
    </dsp:sp>
    <dsp:sp modelId="{8AE2AB00-FFE5-4A3C-BCE4-EA1D4A669C72}">
      <dsp:nvSpPr>
        <dsp:cNvPr id="0" name=""/>
        <dsp:cNvSpPr/>
      </dsp:nvSpPr>
      <dsp:spPr>
        <a:xfrm>
          <a:off x="0" y="1221705"/>
          <a:ext cx="7207290" cy="110564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kern="1200"/>
            <a:t>Об использовании денежных средств, полученных от использования общего имущества собственников помещений в многоквартирном доме</a:t>
          </a:r>
        </a:p>
      </dsp:txBody>
      <dsp:txXfrm>
        <a:off x="53973" y="1275678"/>
        <a:ext cx="7099344" cy="997703"/>
      </dsp:txXfrm>
    </dsp:sp>
    <dsp:sp modelId="{7EBFA861-692A-4BDB-BB60-D5A99B800573}">
      <dsp:nvSpPr>
        <dsp:cNvPr id="0" name=""/>
        <dsp:cNvSpPr/>
      </dsp:nvSpPr>
      <dsp:spPr>
        <a:xfrm>
          <a:off x="0" y="2387835"/>
          <a:ext cx="7207290" cy="110564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kern="1200" dirty="0"/>
            <a:t>О переоборудовании детской площадки</a:t>
          </a:r>
        </a:p>
      </dsp:txBody>
      <dsp:txXfrm>
        <a:off x="53973" y="2441808"/>
        <a:ext cx="7099344" cy="997703"/>
      </dsp:txXfrm>
    </dsp:sp>
    <dsp:sp modelId="{EE4070BD-9A7E-4A99-99CD-428C089AC528}">
      <dsp:nvSpPr>
        <dsp:cNvPr id="0" name=""/>
        <dsp:cNvSpPr/>
      </dsp:nvSpPr>
      <dsp:spPr>
        <a:xfrm>
          <a:off x="0" y="3553965"/>
          <a:ext cx="7207290" cy="110564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kern="1200" dirty="0"/>
            <a:t>О выделении двух парковочных мест на территории для остановки транспортных средств экстренных служб</a:t>
          </a:r>
        </a:p>
      </dsp:txBody>
      <dsp:txXfrm>
        <a:off x="53973" y="3607938"/>
        <a:ext cx="7099344" cy="997703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BF456D-8788-4503-815C-3E656D96E208}">
      <dsp:nvSpPr>
        <dsp:cNvPr id="0" name=""/>
        <dsp:cNvSpPr/>
      </dsp:nvSpPr>
      <dsp:spPr>
        <a:xfrm>
          <a:off x="0" y="72749"/>
          <a:ext cx="5572800" cy="123398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kern="1200"/>
            <a:t>Собственники помещений в многоквартирном доме несут бремя расходов на содержание общего имущества в многоквартирном доме.</a:t>
          </a:r>
        </a:p>
      </dsp:txBody>
      <dsp:txXfrm>
        <a:off x="60238" y="132987"/>
        <a:ext cx="5452324" cy="1113508"/>
      </dsp:txXfrm>
    </dsp:sp>
    <dsp:sp modelId="{F1D29870-99DA-4379-8C22-C6605C304697}">
      <dsp:nvSpPr>
        <dsp:cNvPr id="0" name=""/>
        <dsp:cNvSpPr/>
      </dsp:nvSpPr>
      <dsp:spPr>
        <a:xfrm>
          <a:off x="0" y="1349933"/>
          <a:ext cx="5572800" cy="123398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kern="1200"/>
            <a:t>Доля обязательных расходов на содержание общего имущества в многоквартирном доме, бремя которых несет собственник помещения в таком доме, определяется </a:t>
          </a:r>
          <a:r>
            <a:rPr lang="ru-RU" sz="1500" b="1" kern="1200"/>
            <a:t>долей в праве общей собственности на общее имущество</a:t>
          </a:r>
          <a:r>
            <a:rPr lang="ru-RU" sz="1500" kern="1200"/>
            <a:t> в таком доме указанного собственника.</a:t>
          </a:r>
        </a:p>
      </dsp:txBody>
      <dsp:txXfrm>
        <a:off x="60238" y="1410171"/>
        <a:ext cx="5452324" cy="111350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9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9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39BC12-D75E-4AE9-B8B7-F67D104A25A1}" type="datetimeFigureOut">
              <a:rPr lang="en-GB" smtClean="0"/>
              <a:t>27/05/2019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44500" y="1243013"/>
            <a:ext cx="5969000" cy="33575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787126"/>
            <a:ext cx="5486400" cy="391674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8185"/>
            <a:ext cx="2971800" cy="499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9448185"/>
            <a:ext cx="2971800" cy="499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F77220-2225-4B03-B41A-427D26C03A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30243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image" Target="../media/image19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image" Target="../media/image22.png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Титульный слайд">
    <p:bg>
      <p:bgPr>
        <a:solidFill>
          <a:srgbClr val="2847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0800" y="2386800"/>
            <a:ext cx="8908800" cy="2700000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0800" y="5407200"/>
            <a:ext cx="8908800" cy="720000"/>
          </a:xfrm>
        </p:spPr>
        <p:txBody>
          <a:bodyPr>
            <a:normAutofit/>
          </a:bodyPr>
          <a:lstStyle>
            <a:lvl1pPr marL="0" indent="0" algn="l">
              <a:buNone/>
              <a:defRPr sz="2200" b="1" cap="all" baseline="0">
                <a:solidFill>
                  <a:srgbClr val="019ED9"/>
                </a:solidFill>
                <a:latin typeface="Arial Narrow" panose="020B0606020202030204" pitchFamily="34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3328D4A-0730-4C94-8149-4A95E0865F3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431713" y="26634"/>
            <a:ext cx="1925983" cy="1362134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3281D7D-441E-453D-98F1-A5087DC3EDC0}"/>
              </a:ext>
            </a:extLst>
          </p:cNvPr>
          <p:cNvCxnSpPr>
            <a:cxnSpLocks/>
          </p:cNvCxnSpPr>
          <p:nvPr/>
        </p:nvCxnSpPr>
        <p:spPr>
          <a:xfrm>
            <a:off x="371474" y="5244506"/>
            <a:ext cx="42768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57900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раздела">
    <p:bg>
      <p:bgPr>
        <a:solidFill>
          <a:srgbClr val="2847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new">
            <a:extLst>
              <a:ext uri="{FF2B5EF4-FFF2-40B4-BE49-F238E27FC236}">
                <a16:creationId xmlns:a16="http://schemas.microsoft.com/office/drawing/2014/main" id="{8849D350-03B7-4ED8-BD8E-D3838393219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t="4360" r="-745" b="17429"/>
          <a:stretch/>
        </p:blipFill>
        <p:spPr>
          <a:xfrm>
            <a:off x="4205427" y="-29013"/>
            <a:ext cx="7998000" cy="620915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 bwMode="hidden">
          <a:xfrm>
            <a:off x="0" y="6084015"/>
            <a:ext cx="12192000" cy="79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DA1B2C14-280E-412C-9C53-EE446532E3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3391199"/>
            <a:ext cx="3564000" cy="1676099"/>
          </a:xfrm>
        </p:spPr>
        <p:txBody>
          <a:bodyPr anchor="t"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6AB934A4-ADCD-4130-B55B-F2988773D7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0"/>
            <a:ext cx="4194000" cy="2952000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7ACB00D-0777-414B-9C5F-9381CFF14070}" type="datetimeFigureOut">
              <a:rPr lang="en-GB" smtClean="0"/>
              <a:t>27/05/2019</a:t>
            </a:fld>
            <a:endParaRPr lang="en-GB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3B31184-911A-40C6-BF8E-2E94A1D84EBB}" type="slidenum">
              <a:rPr lang="en-GB" smtClean="0"/>
              <a:t>‹#›</a:t>
            </a:fld>
            <a:endParaRPr lang="en-GB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0C3DD7F-310B-4A55-BD21-A5D4D53036B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11020787" y="6180138"/>
            <a:ext cx="949219" cy="671326"/>
          </a:xfrm>
          <a:prstGeom prst="rect">
            <a:avLst/>
          </a:prstGeom>
        </p:spPr>
      </p:pic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ABCBDE12-45EC-440D-825C-6EB7425826A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46400" y="3160800"/>
            <a:ext cx="3552000" cy="14400"/>
          </a:xfrm>
          <a:solidFill>
            <a:srgbClr val="FFFFFF"/>
          </a:solidFill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489473988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 2">
    <p:bg>
      <p:bgPr>
        <a:solidFill>
          <a:srgbClr val="019E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 bwMode="hidden">
          <a:xfrm>
            <a:off x="0" y="6084015"/>
            <a:ext cx="12192000" cy="79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5" name="new">
            <a:extLst>
              <a:ext uri="{FF2B5EF4-FFF2-40B4-BE49-F238E27FC236}">
                <a16:creationId xmlns:a16="http://schemas.microsoft.com/office/drawing/2014/main" id="{5E0CB84D-7DA4-4C9F-A2A5-99C85A74F60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" b="11804"/>
          <a:stretch/>
        </p:blipFill>
        <p:spPr>
          <a:xfrm>
            <a:off x="4294800" y="-14288"/>
            <a:ext cx="7897200" cy="6379089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DA1B2C14-280E-412C-9C53-EE446532E3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3391199"/>
            <a:ext cx="3564000" cy="1676099"/>
          </a:xfrm>
        </p:spPr>
        <p:txBody>
          <a:bodyPr anchor="t"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6AB934A4-ADCD-4130-B55B-F2988773D7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0"/>
            <a:ext cx="4194000" cy="2952000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7ACB00D-0777-414B-9C5F-9381CFF14070}" type="datetimeFigureOut">
              <a:rPr lang="en-GB" smtClean="0"/>
              <a:t>27/05/2019</a:t>
            </a:fld>
            <a:endParaRPr lang="en-GB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3B31184-911A-40C6-BF8E-2E94A1D84EBB}" type="slidenum">
              <a:rPr lang="en-GB" smtClean="0"/>
              <a:t>‹#›</a:t>
            </a:fld>
            <a:endParaRPr lang="en-GB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0C3DD7F-310B-4A55-BD21-A5D4D53036B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11020787" y="6180138"/>
            <a:ext cx="949219" cy="671326"/>
          </a:xfrm>
          <a:prstGeom prst="rect">
            <a:avLst/>
          </a:prstGeom>
        </p:spPr>
      </p:pic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ABCBDE12-45EC-440D-825C-6EB7425826A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46400" y="3160800"/>
            <a:ext cx="3552000" cy="14400"/>
          </a:xfrm>
          <a:solidFill>
            <a:srgbClr val="FFFFFF"/>
          </a:solidFill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23193235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 3">
    <p:bg>
      <p:bgPr>
        <a:solidFill>
          <a:srgbClr val="DB4D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new">
            <a:extLst>
              <a:ext uri="{FF2B5EF4-FFF2-40B4-BE49-F238E27FC236}">
                <a16:creationId xmlns:a16="http://schemas.microsoft.com/office/drawing/2014/main" id="{A39CB1F4-A2C3-4A1C-BA64-EB655A630FC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525"/>
          <a:stretch/>
        </p:blipFill>
        <p:spPr>
          <a:xfrm>
            <a:off x="4205427" y="0"/>
            <a:ext cx="7986574" cy="6160075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 bwMode="hidden">
          <a:xfrm>
            <a:off x="0" y="6084015"/>
            <a:ext cx="12192000" cy="79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DA1B2C14-280E-412C-9C53-EE446532E3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3391199"/>
            <a:ext cx="3564000" cy="1676099"/>
          </a:xfrm>
        </p:spPr>
        <p:txBody>
          <a:bodyPr anchor="t"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6AB934A4-ADCD-4130-B55B-F2988773D7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0"/>
            <a:ext cx="4194000" cy="2952000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7ACB00D-0777-414B-9C5F-9381CFF14070}" type="datetimeFigureOut">
              <a:rPr lang="en-GB" smtClean="0"/>
              <a:t>27/05/2019</a:t>
            </a:fld>
            <a:endParaRPr lang="en-GB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3B31184-911A-40C6-BF8E-2E94A1D84EBB}" type="slidenum">
              <a:rPr lang="en-GB" smtClean="0"/>
              <a:t>‹#›</a:t>
            </a:fld>
            <a:endParaRPr lang="en-GB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0C3DD7F-310B-4A55-BD21-A5D4D53036B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11020787" y="6180138"/>
            <a:ext cx="949219" cy="671326"/>
          </a:xfrm>
          <a:prstGeom prst="rect">
            <a:avLst/>
          </a:prstGeom>
        </p:spPr>
      </p:pic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ABCBDE12-45EC-440D-825C-6EB7425826A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46400" y="3160800"/>
            <a:ext cx="3552000" cy="14400"/>
          </a:xfrm>
          <a:solidFill>
            <a:srgbClr val="FFFFFF"/>
          </a:solidFill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869710461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 4">
    <p:bg>
      <p:bgPr>
        <a:solidFill>
          <a:srgbClr val="E88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new">
            <a:extLst>
              <a:ext uri="{FF2B5EF4-FFF2-40B4-BE49-F238E27FC236}">
                <a16:creationId xmlns:a16="http://schemas.microsoft.com/office/drawing/2014/main" id="{308A3FDF-A117-4B70-BE35-9CB3B779662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525"/>
          <a:stretch/>
        </p:blipFill>
        <p:spPr>
          <a:xfrm>
            <a:off x="4205427" y="0"/>
            <a:ext cx="7986574" cy="6160075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 bwMode="hidden">
          <a:xfrm>
            <a:off x="0" y="6084015"/>
            <a:ext cx="12192000" cy="79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DA1B2C14-280E-412C-9C53-EE446532E3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3391199"/>
            <a:ext cx="3564000" cy="1676099"/>
          </a:xfrm>
        </p:spPr>
        <p:txBody>
          <a:bodyPr anchor="t"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6AB934A4-ADCD-4130-B55B-F2988773D7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0"/>
            <a:ext cx="4194000" cy="2952000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7ACB00D-0777-414B-9C5F-9381CFF14070}" type="datetimeFigureOut">
              <a:rPr lang="en-GB" smtClean="0"/>
              <a:t>27/05/2019</a:t>
            </a:fld>
            <a:endParaRPr lang="en-GB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3B31184-911A-40C6-BF8E-2E94A1D84EBB}" type="slidenum">
              <a:rPr lang="en-GB" smtClean="0"/>
              <a:t>‹#›</a:t>
            </a:fld>
            <a:endParaRPr lang="en-GB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0C3DD7F-310B-4A55-BD21-A5D4D53036B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11020787" y="6180138"/>
            <a:ext cx="949219" cy="671326"/>
          </a:xfrm>
          <a:prstGeom prst="rect">
            <a:avLst/>
          </a:prstGeom>
        </p:spPr>
      </p:pic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ABCBDE12-45EC-440D-825C-6EB7425826A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46400" y="3160800"/>
            <a:ext cx="3552000" cy="14400"/>
          </a:xfrm>
          <a:solidFill>
            <a:srgbClr val="FFFFFF"/>
          </a:solidFill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389099961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 5">
    <p:bg>
      <p:bgPr>
        <a:solidFill>
          <a:srgbClr val="3E9C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 bwMode="hidden">
          <a:xfrm>
            <a:off x="0" y="6084015"/>
            <a:ext cx="12192000" cy="79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5" name="new">
            <a:extLst>
              <a:ext uri="{FF2B5EF4-FFF2-40B4-BE49-F238E27FC236}">
                <a16:creationId xmlns:a16="http://schemas.microsoft.com/office/drawing/2014/main" id="{5E0CB84D-7DA4-4C9F-A2A5-99C85A74F60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" b="11804"/>
          <a:stretch/>
        </p:blipFill>
        <p:spPr>
          <a:xfrm>
            <a:off x="4294800" y="-14288"/>
            <a:ext cx="7897200" cy="6379089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DA1B2C14-280E-412C-9C53-EE446532E3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3391199"/>
            <a:ext cx="3564000" cy="1676099"/>
          </a:xfrm>
        </p:spPr>
        <p:txBody>
          <a:bodyPr anchor="t"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6AB934A4-ADCD-4130-B55B-F2988773D7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0"/>
            <a:ext cx="4194000" cy="2952000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7ACB00D-0777-414B-9C5F-9381CFF14070}" type="datetimeFigureOut">
              <a:rPr lang="en-GB" smtClean="0"/>
              <a:t>27/05/2019</a:t>
            </a:fld>
            <a:endParaRPr lang="en-GB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3B31184-911A-40C6-BF8E-2E94A1D84EBB}" type="slidenum">
              <a:rPr lang="en-GB" smtClean="0"/>
              <a:t>‹#›</a:t>
            </a:fld>
            <a:endParaRPr lang="en-GB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0C3DD7F-310B-4A55-BD21-A5D4D53036B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11020787" y="6180138"/>
            <a:ext cx="949219" cy="671326"/>
          </a:xfrm>
          <a:prstGeom prst="rect">
            <a:avLst/>
          </a:prstGeom>
        </p:spPr>
      </p:pic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ABCBDE12-45EC-440D-825C-6EB7425826A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46400" y="3160800"/>
            <a:ext cx="3552000" cy="14400"/>
          </a:xfrm>
          <a:solidFill>
            <a:srgbClr val="FFFFFF"/>
          </a:solidFill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915657853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124620-45F3-46D0-B426-86869BDB61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C2EF6A-6238-4767-A094-1130025DE9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0800" y="1414800"/>
            <a:ext cx="5547600" cy="4762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96E2BD-F86C-4846-9508-21B5517E20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3602" y="1414800"/>
            <a:ext cx="5547600" cy="4762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E05ED6-93D1-43DC-ACB8-9053E253C0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CB00D-0777-414B-9C5F-9381CFF14070}" type="datetimeFigureOut">
              <a:rPr lang="en-GB" smtClean="0"/>
              <a:t>27/05/2019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2EF893-0654-456D-94AE-C47DA4840D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8E8695-4718-4A43-AD42-188170AD0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31184-911A-40C6-BF8E-2E94A1D84E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25281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CB00D-0777-414B-9C5F-9381CFF14070}" type="datetimeFigureOut">
              <a:rPr lang="en-GB" smtClean="0"/>
              <a:t>27/05/2019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31184-911A-40C6-BF8E-2E94A1D84EBB}" type="slidenum">
              <a:rPr lang="en-GB" smtClean="0"/>
              <a:t>‹#›</a:t>
            </a:fld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ADCC427-6D55-404F-A841-D3944226988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379" r="6813"/>
          <a:stretch/>
        </p:blipFill>
        <p:spPr>
          <a:xfrm>
            <a:off x="-5823" y="4453577"/>
            <a:ext cx="12192001" cy="2170423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EA8930A-98DF-4135-9396-48390B5720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GB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46DD87A-AD48-44B0-9E5F-5596DF2300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0800" y="1414800"/>
            <a:ext cx="5547600" cy="3049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GB" dirty="0"/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E97B7D57-8C9C-412E-B08E-5C77413EF9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3602" y="1414800"/>
            <a:ext cx="5547600" cy="3049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88768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70800" y="1346400"/>
            <a:ext cx="5472000" cy="5760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400" b="1" cap="all" baseline="0">
                <a:solidFill>
                  <a:srgbClr val="019ED9"/>
                </a:solidFill>
                <a:latin typeface="Arial Narrow" panose="020B0606020202030204" pitchFamily="34" charset="0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70800" y="2008800"/>
            <a:ext cx="5472000" cy="41580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50400" y="1346400"/>
            <a:ext cx="5472000" cy="5760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400" b="1" cap="all" baseline="0">
                <a:solidFill>
                  <a:srgbClr val="019ED9"/>
                </a:solidFill>
                <a:latin typeface="Arial Narrow" panose="020B0606020202030204" pitchFamily="34" charset="0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50400" y="2008800"/>
            <a:ext cx="5472000" cy="41580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CB00D-0777-414B-9C5F-9381CFF14070}" type="datetimeFigureOut">
              <a:rPr lang="en-GB" smtClean="0"/>
              <a:t>27/05/2019</a:t>
            </a:fld>
            <a:endParaRPr lang="en-GB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31184-911A-40C6-BF8E-2E94A1D84EBB}" type="slidenum">
              <a:rPr lang="en-GB" smtClean="0"/>
              <a:t>‹#›</a:t>
            </a:fld>
            <a:endParaRPr lang="en-GB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3A48C55-9AF8-4200-99E4-5A291DA4F9D3}"/>
              </a:ext>
            </a:extLst>
          </p:cNvPr>
          <p:cNvCxnSpPr/>
          <p:nvPr/>
        </p:nvCxnSpPr>
        <p:spPr>
          <a:xfrm>
            <a:off x="6096000" y="1347073"/>
            <a:ext cx="0" cy="4818777"/>
          </a:xfrm>
          <a:prstGeom prst="line">
            <a:avLst/>
          </a:prstGeom>
          <a:ln w="12700">
            <a:solidFill>
              <a:srgbClr val="019E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33162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1D0BB414-78B8-449F-B2B9-6F752C2558F4}"/>
              </a:ext>
            </a:extLst>
          </p:cNvPr>
          <p:cNvSpPr/>
          <p:nvPr/>
        </p:nvSpPr>
        <p:spPr bwMode="hidden">
          <a:xfrm>
            <a:off x="0" y="5347446"/>
            <a:ext cx="12191999" cy="817200"/>
          </a:xfrm>
          <a:prstGeom prst="rect">
            <a:avLst/>
          </a:prstGeom>
          <a:solidFill>
            <a:srgbClr val="2847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70800" y="1346400"/>
            <a:ext cx="5472000" cy="5760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400" b="1" cap="all" baseline="0">
                <a:solidFill>
                  <a:srgbClr val="019ED9"/>
                </a:solidFill>
                <a:latin typeface="Arial Narrow" panose="020B0606020202030204" pitchFamily="34" charset="0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70800" y="2008800"/>
            <a:ext cx="5472000" cy="3250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EEBB40B-60A4-47A6-A777-81C236BD697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0800" y="5508000"/>
            <a:ext cx="5472000" cy="466725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 marL="457189" indent="0">
              <a:buNone/>
              <a:defRPr b="1">
                <a:solidFill>
                  <a:schemeClr val="bg1"/>
                </a:solidFill>
              </a:defRPr>
            </a:lvl2pPr>
            <a:lvl3pPr marL="914377" indent="0">
              <a:buNone/>
              <a:defRPr b="1">
                <a:solidFill>
                  <a:schemeClr val="bg1"/>
                </a:solidFill>
              </a:defRPr>
            </a:lvl3pPr>
            <a:lvl4pPr marL="1371566" indent="0">
              <a:buNone/>
              <a:defRPr b="1">
                <a:solidFill>
                  <a:schemeClr val="bg1"/>
                </a:solidFill>
              </a:defRPr>
            </a:lvl4pPr>
            <a:lvl5pPr marL="1828755" indent="0"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50400" y="1346400"/>
            <a:ext cx="5472000" cy="5760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400" b="1" cap="all" baseline="0">
                <a:solidFill>
                  <a:srgbClr val="019ED9"/>
                </a:solidFill>
                <a:latin typeface="Arial Narrow" panose="020B0606020202030204" pitchFamily="34" charset="0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50400" y="2008800"/>
            <a:ext cx="5472000" cy="3250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7DD683B5-2B83-4DAA-B666-8F9E6EF7BC9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50400" y="5508000"/>
            <a:ext cx="5472000" cy="466725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 marL="457189" indent="0">
              <a:buNone/>
              <a:defRPr b="1">
                <a:solidFill>
                  <a:schemeClr val="bg1"/>
                </a:solidFill>
              </a:defRPr>
            </a:lvl2pPr>
            <a:lvl3pPr marL="914377" indent="0">
              <a:buNone/>
              <a:defRPr b="1">
                <a:solidFill>
                  <a:schemeClr val="bg1"/>
                </a:solidFill>
              </a:defRPr>
            </a:lvl3pPr>
            <a:lvl4pPr marL="1371566" indent="0">
              <a:buNone/>
              <a:defRPr b="1">
                <a:solidFill>
                  <a:schemeClr val="bg1"/>
                </a:solidFill>
              </a:defRPr>
            </a:lvl4pPr>
            <a:lvl5pPr marL="1828755" indent="0"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3A48C55-9AF8-4200-99E4-5A291DA4F9D3}"/>
              </a:ext>
            </a:extLst>
          </p:cNvPr>
          <p:cNvCxnSpPr/>
          <p:nvPr/>
        </p:nvCxnSpPr>
        <p:spPr>
          <a:xfrm>
            <a:off x="6096000" y="1347073"/>
            <a:ext cx="0" cy="390960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08C99EB-02D0-48C2-B7D8-AD7D6E0B7E2F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A7ACB00D-0777-414B-9C5F-9381CFF14070}" type="datetimeFigureOut">
              <a:rPr lang="en-GB" smtClean="0"/>
              <a:t>27/05/2019</a:t>
            </a:fld>
            <a:endParaRPr lang="en-GB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6A88F9BB-FF83-4A05-B310-F5E69DF1CF7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38565E2C-52BC-4CBD-8B80-C6C19F54299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3B31184-911A-40C6-BF8E-2E94A1D84E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06185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1D0BB414-78B8-449F-B2B9-6F752C2558F4}"/>
              </a:ext>
            </a:extLst>
          </p:cNvPr>
          <p:cNvSpPr/>
          <p:nvPr/>
        </p:nvSpPr>
        <p:spPr bwMode="hidden">
          <a:xfrm>
            <a:off x="0" y="5347446"/>
            <a:ext cx="12191999" cy="817200"/>
          </a:xfrm>
          <a:prstGeom prst="rect">
            <a:avLst/>
          </a:prstGeom>
          <a:solidFill>
            <a:srgbClr val="2847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70800" y="1346400"/>
            <a:ext cx="3621600" cy="8496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400" b="1" cap="all" baseline="0">
                <a:solidFill>
                  <a:srgbClr val="019ED9"/>
                </a:solidFill>
                <a:latin typeface="Arial Narrow" panose="020B0606020202030204" pitchFamily="34" charset="0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70800" y="2250000"/>
            <a:ext cx="3621600" cy="30096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EEBB40B-60A4-47A6-A777-81C236BD697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0800" y="5508000"/>
            <a:ext cx="3621600" cy="466725"/>
          </a:xfrm>
        </p:spPr>
        <p:txBody>
          <a:bodyPr>
            <a:normAutofit/>
          </a:bodyPr>
          <a:lstStyle>
            <a:lvl1pPr marL="0" indent="0">
              <a:buNone/>
              <a:defRPr sz="1600" b="1" cap="all" baseline="0">
                <a:solidFill>
                  <a:schemeClr val="bg1"/>
                </a:solidFill>
              </a:defRPr>
            </a:lvl1pPr>
            <a:lvl2pPr marL="457189" indent="0">
              <a:buNone/>
              <a:defRPr b="1">
                <a:solidFill>
                  <a:schemeClr val="bg1"/>
                </a:solidFill>
              </a:defRPr>
            </a:lvl2pPr>
            <a:lvl3pPr marL="914377" indent="0">
              <a:buNone/>
              <a:defRPr b="1">
                <a:solidFill>
                  <a:schemeClr val="bg1"/>
                </a:solidFill>
              </a:defRPr>
            </a:lvl3pPr>
            <a:lvl4pPr marL="1371566" indent="0">
              <a:buNone/>
              <a:defRPr b="1">
                <a:solidFill>
                  <a:schemeClr val="bg1"/>
                </a:solidFill>
              </a:defRPr>
            </a:lvl4pPr>
            <a:lvl5pPr marL="1828755" indent="0"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51600" y="1346400"/>
            <a:ext cx="3621600" cy="8496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400" b="1" cap="all" baseline="0">
                <a:solidFill>
                  <a:srgbClr val="019ED9"/>
                </a:solidFill>
                <a:latin typeface="Arial Narrow" panose="020B0606020202030204" pitchFamily="34" charset="0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51600" y="2250000"/>
            <a:ext cx="3621600" cy="30096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7DD683B5-2B83-4DAA-B666-8F9E6EF7BC9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251600" y="5508000"/>
            <a:ext cx="3621600" cy="466725"/>
          </a:xfrm>
        </p:spPr>
        <p:txBody>
          <a:bodyPr>
            <a:normAutofit/>
          </a:bodyPr>
          <a:lstStyle>
            <a:lvl1pPr marL="0" indent="0">
              <a:buNone/>
              <a:defRPr sz="1600" b="1" cap="all" baseline="0">
                <a:solidFill>
                  <a:schemeClr val="bg1"/>
                </a:solidFill>
              </a:defRPr>
            </a:lvl1pPr>
            <a:lvl2pPr marL="457189" indent="0">
              <a:buNone/>
              <a:defRPr b="1">
                <a:solidFill>
                  <a:schemeClr val="bg1"/>
                </a:solidFill>
              </a:defRPr>
            </a:lvl2pPr>
            <a:lvl3pPr marL="914377" indent="0">
              <a:buNone/>
              <a:defRPr b="1">
                <a:solidFill>
                  <a:schemeClr val="bg1"/>
                </a:solidFill>
              </a:defRPr>
            </a:lvl3pPr>
            <a:lvl4pPr marL="1371566" indent="0">
              <a:buNone/>
              <a:defRPr b="1">
                <a:solidFill>
                  <a:schemeClr val="bg1"/>
                </a:solidFill>
              </a:defRPr>
            </a:lvl4pPr>
            <a:lvl5pPr marL="1828755" indent="0"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694CF8F-0AA7-4B44-A9A0-EBBA064DA896}"/>
              </a:ext>
            </a:extLst>
          </p:cNvPr>
          <p:cNvCxnSpPr/>
          <p:nvPr/>
        </p:nvCxnSpPr>
        <p:spPr>
          <a:xfrm>
            <a:off x="4114800" y="1347073"/>
            <a:ext cx="0" cy="3910727"/>
          </a:xfrm>
          <a:prstGeom prst="line">
            <a:avLst/>
          </a:prstGeom>
          <a:ln w="12700">
            <a:solidFill>
              <a:srgbClr val="019E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A479DA0-83B9-4035-93C9-BE2818C66359}"/>
              </a:ext>
            </a:extLst>
          </p:cNvPr>
          <p:cNvCxnSpPr/>
          <p:nvPr/>
        </p:nvCxnSpPr>
        <p:spPr>
          <a:xfrm>
            <a:off x="8013700" y="1347073"/>
            <a:ext cx="0" cy="3910727"/>
          </a:xfrm>
          <a:prstGeom prst="line">
            <a:avLst/>
          </a:prstGeom>
          <a:ln w="12700">
            <a:solidFill>
              <a:srgbClr val="019E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11D5A3E2-3533-48F1-9D09-4C7F8910479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82800" y="1324810"/>
            <a:ext cx="3621600" cy="8496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400" b="1" cap="all" baseline="0">
                <a:solidFill>
                  <a:srgbClr val="019ED9"/>
                </a:solidFill>
                <a:latin typeface="Arial Narrow" panose="020B0606020202030204" pitchFamily="34" charset="0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9" name="Content Placeholder 5">
            <a:extLst>
              <a:ext uri="{FF2B5EF4-FFF2-40B4-BE49-F238E27FC236}">
                <a16:creationId xmlns:a16="http://schemas.microsoft.com/office/drawing/2014/main" id="{245CB6FE-6A7E-480F-BA0B-B2CE237F4458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8182800" y="2250000"/>
            <a:ext cx="3621600" cy="30096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C2109684-4E6D-4E3B-8F42-1B8F914B47D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182800" y="5486410"/>
            <a:ext cx="3621600" cy="466725"/>
          </a:xfrm>
        </p:spPr>
        <p:txBody>
          <a:bodyPr>
            <a:normAutofit/>
          </a:bodyPr>
          <a:lstStyle>
            <a:lvl1pPr marL="0" indent="0">
              <a:buNone/>
              <a:defRPr sz="1600" b="1" cap="all" baseline="0">
                <a:solidFill>
                  <a:schemeClr val="bg1"/>
                </a:solidFill>
              </a:defRPr>
            </a:lvl1pPr>
            <a:lvl2pPr marL="457189" indent="0">
              <a:buNone/>
              <a:defRPr b="1">
                <a:solidFill>
                  <a:schemeClr val="bg1"/>
                </a:solidFill>
              </a:defRPr>
            </a:lvl2pPr>
            <a:lvl3pPr marL="914377" indent="0">
              <a:buNone/>
              <a:defRPr b="1">
                <a:solidFill>
                  <a:schemeClr val="bg1"/>
                </a:solidFill>
              </a:defRPr>
            </a:lvl3pPr>
            <a:lvl4pPr marL="1371566" indent="0">
              <a:buNone/>
              <a:defRPr b="1">
                <a:solidFill>
                  <a:schemeClr val="bg1"/>
                </a:solidFill>
              </a:defRPr>
            </a:lvl4pPr>
            <a:lvl5pPr marL="1828755" indent="0"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92FBE2B-C81B-4E41-949A-CBDB2AEF374D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A7ACB00D-0777-414B-9C5F-9381CFF14070}" type="datetimeFigureOut">
              <a:rPr lang="en-GB" smtClean="0"/>
              <a:t>27/05/2019</a:t>
            </a:fld>
            <a:endParaRPr lang="en-GB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E2CED35-8D30-49F3-A86D-BCD18DC52BDD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F7AF3EF6-F3B6-4E56-9682-5C350E94D217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13B31184-911A-40C6-BF8E-2E94A1D84E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14601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CB00D-0777-414B-9C5F-9381CFF14070}" type="datetimeFigureOut">
              <a:rPr lang="en-GB" smtClean="0"/>
              <a:t>27/05/2019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31184-911A-40C6-BF8E-2E94A1D84E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93370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70800" y="1404000"/>
            <a:ext cx="3711600" cy="4762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359600" y="1404000"/>
            <a:ext cx="7462800" cy="4762800"/>
          </a:xfrm>
          <a:noFill/>
        </p:spPr>
        <p:txBody>
          <a:bodyPr anchor="ctr"/>
          <a:lstStyle>
            <a:lvl1pPr marL="0" marR="0" indent="0" algn="ct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226FCDB-84B0-4C53-B1C4-DA2AC716ECF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1087" y="6180138"/>
            <a:ext cx="949219" cy="671326"/>
          </a:xfrm>
          <a:prstGeom prst="rect">
            <a:avLst/>
          </a:prstGeom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CB00D-0777-414B-9C5F-9381CFF14070}" type="datetimeFigureOut">
              <a:rPr lang="en-GB" smtClean="0"/>
              <a:t>27/05/2019</a:t>
            </a:fld>
            <a:endParaRPr lang="en-GB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31184-911A-40C6-BF8E-2E94A1D84EBB}" type="slidenum">
              <a:rPr lang="en-GB" smtClean="0"/>
              <a:t>‹#›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67E4EB-FE93-478D-8784-87C4023C62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675196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877">
          <p15:clr>
            <a:srgbClr val="FBAE40"/>
          </p15:clr>
        </p15:guide>
        <p15:guide id="2" orient="horz" pos="755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icture and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0799" y="367200"/>
            <a:ext cx="5724000" cy="8172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6300000" y="367200"/>
            <a:ext cx="5518800" cy="5796000"/>
          </a:xfrm>
          <a:noFill/>
        </p:spPr>
        <p:txBody>
          <a:bodyPr anchor="ctr"/>
          <a:lstStyle>
            <a:lvl1pPr marL="0" marR="0" indent="0" algn="ct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70800" y="1404000"/>
            <a:ext cx="5547600" cy="4762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CB00D-0777-414B-9C5F-9381CFF14070}" type="datetimeFigureOut">
              <a:rPr lang="en-GB" smtClean="0"/>
              <a:t>27/05/2019</a:t>
            </a:fld>
            <a:endParaRPr lang="en-GB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31184-911A-40C6-BF8E-2E94A1D84EBB}" type="slidenum">
              <a:rPr lang="en-GB" smtClean="0"/>
              <a:t>‹#›</a:t>
            </a:fld>
            <a:endParaRPr lang="en-GB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74600FE-8D97-4C07-8C57-43063763E65E}"/>
              </a:ext>
            </a:extLst>
          </p:cNvPr>
          <p:cNvCxnSpPr/>
          <p:nvPr/>
        </p:nvCxnSpPr>
        <p:spPr>
          <a:xfrm>
            <a:off x="371475" y="1186775"/>
            <a:ext cx="5724000" cy="0"/>
          </a:xfrm>
          <a:prstGeom prst="line">
            <a:avLst/>
          </a:prstGeom>
          <a:ln w="28575">
            <a:solidFill>
              <a:srgbClr val="019E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3226FCDB-84B0-4C53-B1C4-DA2AC716ECF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1087" y="6180138"/>
            <a:ext cx="949219" cy="671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87430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877">
          <p15:clr>
            <a:srgbClr val="FBAE40"/>
          </p15:clr>
        </p15:guide>
        <p15:guide id="2" orient="horz" pos="755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icture and Content 1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6B33711-C70E-43D7-953D-8A82D5CEC66D}"/>
              </a:ext>
            </a:extLst>
          </p:cNvPr>
          <p:cNvSpPr/>
          <p:nvPr/>
        </p:nvSpPr>
        <p:spPr bwMode="hidden">
          <a:xfrm>
            <a:off x="6301047" y="4605250"/>
            <a:ext cx="5519478" cy="1560599"/>
          </a:xfrm>
          <a:prstGeom prst="rect">
            <a:avLst/>
          </a:prstGeom>
          <a:solidFill>
            <a:srgbClr val="2847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0799" y="367200"/>
            <a:ext cx="5724000" cy="8172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70800" y="1404000"/>
            <a:ext cx="5547600" cy="4762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6300000" y="367200"/>
            <a:ext cx="5518800" cy="4248000"/>
          </a:xfrm>
          <a:noFill/>
        </p:spPr>
        <p:txBody>
          <a:bodyPr anchor="ctr"/>
          <a:lstStyle>
            <a:lvl1pPr marL="0" marR="0" indent="0" algn="ct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CB00D-0777-414B-9C5F-9381CFF14070}" type="datetimeFigureOut">
              <a:rPr lang="en-GB" smtClean="0"/>
              <a:t>27/05/2019</a:t>
            </a:fld>
            <a:endParaRPr lang="en-GB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31184-911A-40C6-BF8E-2E94A1D84EBB}" type="slidenum">
              <a:rPr lang="en-GB" smtClean="0"/>
              <a:t>‹#›</a:t>
            </a:fld>
            <a:endParaRPr lang="en-GB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74600FE-8D97-4C07-8C57-43063763E65E}"/>
              </a:ext>
            </a:extLst>
          </p:cNvPr>
          <p:cNvCxnSpPr/>
          <p:nvPr/>
        </p:nvCxnSpPr>
        <p:spPr>
          <a:xfrm>
            <a:off x="371475" y="1186775"/>
            <a:ext cx="5724000" cy="0"/>
          </a:xfrm>
          <a:prstGeom prst="line">
            <a:avLst/>
          </a:prstGeom>
          <a:ln w="28575">
            <a:solidFill>
              <a:srgbClr val="019E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3226FCDB-84B0-4C53-B1C4-DA2AC716ECF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1087" y="6180138"/>
            <a:ext cx="949219" cy="671326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A3AC26-6991-4EDC-AAD2-8133ACA481B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534000" y="4788000"/>
            <a:ext cx="5036400" cy="1162800"/>
          </a:xfr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189" indent="0">
              <a:buNone/>
              <a:defRPr>
                <a:solidFill>
                  <a:schemeClr val="bg1"/>
                </a:solidFill>
              </a:defRPr>
            </a:lvl2pPr>
            <a:lvl3pPr marL="914377" indent="0">
              <a:buNone/>
              <a:defRPr>
                <a:solidFill>
                  <a:schemeClr val="bg1"/>
                </a:solidFill>
              </a:defRPr>
            </a:lvl3pPr>
            <a:lvl4pPr marL="1371566" indent="0">
              <a:buNone/>
              <a:defRPr>
                <a:solidFill>
                  <a:schemeClr val="bg1"/>
                </a:solidFill>
              </a:defRPr>
            </a:lvl4pPr>
            <a:lvl5pPr marL="1828755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03179480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877">
          <p15:clr>
            <a:srgbClr val="FBAE40"/>
          </p15:clr>
        </p15:guide>
        <p15:guide id="2" orient="horz" pos="755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icture and Content 1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6B33711-C70E-43D7-953D-8A82D5CEC66D}"/>
              </a:ext>
            </a:extLst>
          </p:cNvPr>
          <p:cNvSpPr/>
          <p:nvPr/>
        </p:nvSpPr>
        <p:spPr bwMode="hidden">
          <a:xfrm>
            <a:off x="0" y="3333599"/>
            <a:ext cx="12200399" cy="3517849"/>
          </a:xfrm>
          <a:prstGeom prst="rect">
            <a:avLst/>
          </a:prstGeom>
          <a:solidFill>
            <a:srgbClr val="2847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0799" y="367200"/>
            <a:ext cx="5724000" cy="8172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70799" y="1404000"/>
            <a:ext cx="5723999" cy="1713600"/>
          </a:xfrm>
        </p:spPr>
        <p:txBody>
          <a:bodyPr tIns="46800" bIns="4680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E6C8825D-0222-414D-830F-9F8F0745DE6E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370800" y="3429001"/>
            <a:ext cx="5723999" cy="273779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6300000" y="367199"/>
            <a:ext cx="5518800" cy="5799593"/>
          </a:xfrm>
          <a:noFill/>
        </p:spPr>
        <p:txBody>
          <a:bodyPr anchor="ctr"/>
          <a:lstStyle>
            <a:lvl1pPr marL="0" marR="0" indent="0" algn="ct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74600FE-8D97-4C07-8C57-43063763E65E}"/>
              </a:ext>
            </a:extLst>
          </p:cNvPr>
          <p:cNvCxnSpPr/>
          <p:nvPr/>
        </p:nvCxnSpPr>
        <p:spPr>
          <a:xfrm>
            <a:off x="371475" y="1186775"/>
            <a:ext cx="5724000" cy="0"/>
          </a:xfrm>
          <a:prstGeom prst="line">
            <a:avLst/>
          </a:prstGeom>
          <a:ln w="28575">
            <a:solidFill>
              <a:srgbClr val="019E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3226FCDB-84B0-4C53-B1C4-DA2AC716ECF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10881087" y="6180138"/>
            <a:ext cx="949219" cy="671326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F845B4B-2231-4014-B75C-AFDA752AA29B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7ACB00D-0777-414B-9C5F-9381CFF14070}" type="datetimeFigureOut">
              <a:rPr lang="en-GB" smtClean="0"/>
              <a:t>27/05/2019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31AEDD-28B3-40A6-91AC-B45CF19A485D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626169-A680-470D-BC75-2334E41CD764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3B31184-911A-40C6-BF8E-2E94A1D84E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094764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877">
          <p15:clr>
            <a:srgbClr val="FBAE40"/>
          </p15:clr>
        </p15:guide>
        <p15:guide id="2" orient="horz" pos="755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ictur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74800" y="367200"/>
            <a:ext cx="5547600" cy="8172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74800" y="1404000"/>
            <a:ext cx="5547600" cy="4762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370123" y="386058"/>
            <a:ext cx="5518800" cy="5796000"/>
          </a:xfrm>
          <a:noFill/>
        </p:spPr>
        <p:txBody>
          <a:bodyPr anchor="ctr"/>
          <a:lstStyle>
            <a:lvl1pPr marL="0" marR="0" indent="0" algn="ct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CB00D-0777-414B-9C5F-9381CFF14070}" type="datetimeFigureOut">
              <a:rPr lang="en-GB" smtClean="0"/>
              <a:t>27/05/2019</a:t>
            </a:fld>
            <a:endParaRPr lang="en-GB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31184-911A-40C6-BF8E-2E94A1D84EBB}" type="slidenum">
              <a:rPr lang="en-GB" smtClean="0"/>
              <a:t>‹#›</a:t>
            </a:fld>
            <a:endParaRPr lang="en-GB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74600FE-8D97-4C07-8C57-43063763E65E}"/>
              </a:ext>
            </a:extLst>
          </p:cNvPr>
          <p:cNvCxnSpPr/>
          <p:nvPr/>
        </p:nvCxnSpPr>
        <p:spPr>
          <a:xfrm>
            <a:off x="6284595" y="1186775"/>
            <a:ext cx="5547600" cy="0"/>
          </a:xfrm>
          <a:prstGeom prst="line">
            <a:avLst/>
          </a:prstGeom>
          <a:ln w="28575">
            <a:solidFill>
              <a:srgbClr val="019E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3226FCDB-84B0-4C53-B1C4-DA2AC716ECF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10881087" y="6180138"/>
            <a:ext cx="949219" cy="671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98413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877">
          <p15:clr>
            <a:srgbClr val="FBAE40"/>
          </p15:clr>
        </p15:guide>
        <p15:guide id="2" orient="horz" pos="755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icture and Content 2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74800" y="367200"/>
            <a:ext cx="5547600" cy="8172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74800" y="1404000"/>
            <a:ext cx="5547600" cy="4762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370123" y="386058"/>
            <a:ext cx="5518800" cy="4248000"/>
          </a:xfrm>
          <a:noFill/>
        </p:spPr>
        <p:txBody>
          <a:bodyPr anchor="ctr"/>
          <a:lstStyle>
            <a:lvl1pPr marL="0" marR="0" indent="0" algn="ct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CB00D-0777-414B-9C5F-9381CFF14070}" type="datetimeFigureOut">
              <a:rPr lang="en-GB" smtClean="0"/>
              <a:t>27/05/2019</a:t>
            </a:fld>
            <a:endParaRPr lang="en-GB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31184-911A-40C6-BF8E-2E94A1D84EBB}" type="slidenum">
              <a:rPr lang="en-GB" smtClean="0"/>
              <a:t>‹#›</a:t>
            </a:fld>
            <a:endParaRPr lang="en-GB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74600FE-8D97-4C07-8C57-43063763E65E}"/>
              </a:ext>
            </a:extLst>
          </p:cNvPr>
          <p:cNvCxnSpPr/>
          <p:nvPr/>
        </p:nvCxnSpPr>
        <p:spPr>
          <a:xfrm>
            <a:off x="6284595" y="1186775"/>
            <a:ext cx="5547600" cy="0"/>
          </a:xfrm>
          <a:prstGeom prst="line">
            <a:avLst/>
          </a:prstGeom>
          <a:ln w="28575">
            <a:solidFill>
              <a:srgbClr val="019E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3226FCDB-84B0-4C53-B1C4-DA2AC716ECF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1087" y="6180138"/>
            <a:ext cx="949219" cy="67132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9E6A462-FF33-4DEE-8101-6BAE482D7415}"/>
              </a:ext>
            </a:extLst>
          </p:cNvPr>
          <p:cNvSpPr/>
          <p:nvPr/>
        </p:nvSpPr>
        <p:spPr bwMode="hidden">
          <a:xfrm>
            <a:off x="369445" y="4606201"/>
            <a:ext cx="5519478" cy="1560599"/>
          </a:xfrm>
          <a:prstGeom prst="rect">
            <a:avLst/>
          </a:prstGeom>
          <a:solidFill>
            <a:srgbClr val="2847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1375CA00-A805-423F-A23F-C2119593F51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02398" y="4788951"/>
            <a:ext cx="5036400" cy="1162800"/>
          </a:xfr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189" indent="0">
              <a:buNone/>
              <a:defRPr>
                <a:solidFill>
                  <a:schemeClr val="bg1"/>
                </a:solidFill>
              </a:defRPr>
            </a:lvl2pPr>
            <a:lvl3pPr marL="914377" indent="0">
              <a:buNone/>
              <a:defRPr>
                <a:solidFill>
                  <a:schemeClr val="bg1"/>
                </a:solidFill>
              </a:defRPr>
            </a:lvl3pPr>
            <a:lvl4pPr marL="1371566" indent="0">
              <a:buNone/>
              <a:defRPr>
                <a:solidFill>
                  <a:schemeClr val="bg1"/>
                </a:solidFill>
              </a:defRPr>
            </a:lvl4pPr>
            <a:lvl5pPr marL="1828755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30693112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877">
          <p15:clr>
            <a:srgbClr val="FBAE40"/>
          </p15:clr>
        </p15:guide>
        <p15:guide id="2" orient="horz" pos="755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icture and Content 2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E4C4ED4B-EB5A-451B-8278-0DB38B2A9B6E}"/>
              </a:ext>
            </a:extLst>
          </p:cNvPr>
          <p:cNvSpPr/>
          <p:nvPr/>
        </p:nvSpPr>
        <p:spPr bwMode="hidden">
          <a:xfrm>
            <a:off x="-8399" y="3333604"/>
            <a:ext cx="12200399" cy="3517200"/>
          </a:xfrm>
          <a:prstGeom prst="rect">
            <a:avLst/>
          </a:prstGeom>
          <a:solidFill>
            <a:srgbClr val="2847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74800" y="367200"/>
            <a:ext cx="5547600" cy="817200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74800" y="1404000"/>
            <a:ext cx="5547600" cy="1689717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/>
            </a:lvl1pPr>
            <a:lvl2pPr>
              <a:lnSpc>
                <a:spcPct val="100000"/>
              </a:lnSpc>
              <a:spcBef>
                <a:spcPts val="0"/>
              </a:spcBef>
              <a:defRPr/>
            </a:lvl2pPr>
            <a:lvl3pPr>
              <a:lnSpc>
                <a:spcPct val="100000"/>
              </a:lnSpc>
              <a:spcBef>
                <a:spcPts val="0"/>
              </a:spcBef>
              <a:defRPr/>
            </a:lvl3pPr>
            <a:lvl4pPr>
              <a:lnSpc>
                <a:spcPct val="100000"/>
              </a:lnSpc>
              <a:spcBef>
                <a:spcPts val="0"/>
              </a:spcBef>
              <a:defRPr/>
            </a:lvl4pPr>
            <a:lvl5pPr>
              <a:lnSpc>
                <a:spcPct val="100000"/>
              </a:lnSpc>
              <a:spcBef>
                <a:spcPts val="0"/>
              </a:spcBef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370123" y="367200"/>
            <a:ext cx="5518800" cy="5799600"/>
          </a:xfrm>
          <a:noFill/>
        </p:spPr>
        <p:txBody>
          <a:bodyPr anchor="ctr"/>
          <a:lstStyle>
            <a:lvl1pPr marL="0" marR="0" indent="0" algn="ct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7ACB00D-0777-414B-9C5F-9381CFF14070}" type="datetimeFigureOut">
              <a:rPr lang="en-GB" smtClean="0"/>
              <a:t>27/05/2019</a:t>
            </a:fld>
            <a:endParaRPr lang="en-GB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3B31184-911A-40C6-BF8E-2E94A1D84EBB}" type="slidenum">
              <a:rPr lang="en-GB" smtClean="0"/>
              <a:t>‹#›</a:t>
            </a:fld>
            <a:endParaRPr lang="en-GB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74600FE-8D97-4C07-8C57-43063763E65E}"/>
              </a:ext>
            </a:extLst>
          </p:cNvPr>
          <p:cNvCxnSpPr/>
          <p:nvPr/>
        </p:nvCxnSpPr>
        <p:spPr>
          <a:xfrm>
            <a:off x="6284595" y="1186775"/>
            <a:ext cx="5547600" cy="0"/>
          </a:xfrm>
          <a:prstGeom prst="line">
            <a:avLst/>
          </a:prstGeom>
          <a:ln w="28575">
            <a:solidFill>
              <a:srgbClr val="019E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3226FCDB-84B0-4C53-B1C4-DA2AC716ECF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10881087" y="6180138"/>
            <a:ext cx="949219" cy="671326"/>
          </a:xfrm>
          <a:prstGeom prst="rect">
            <a:avLst/>
          </a:prstGeom>
        </p:spPr>
      </p:pic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D570E4F0-A4E5-4F6F-BFE5-17D3A3CC5EDF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6267445" y="3430800"/>
            <a:ext cx="5562861" cy="2737792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spcBef>
                <a:spcPts val="0"/>
              </a:spcBef>
              <a:defRPr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spcBef>
                <a:spcPts val="0"/>
              </a:spcBef>
              <a:defRPr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spcBef>
                <a:spcPts val="0"/>
              </a:spcBef>
              <a:defRPr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spcBef>
                <a:spcPts val="0"/>
              </a:spcBef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261986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877">
          <p15:clr>
            <a:srgbClr val="FBAE40"/>
          </p15:clr>
        </p15:guide>
        <p15:guide id="2" orient="horz" pos="755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W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/>
          <p:cNvSpPr/>
          <p:nvPr/>
        </p:nvSpPr>
        <p:spPr bwMode="hidden">
          <a:xfrm>
            <a:off x="358774" y="368300"/>
            <a:ext cx="5669337" cy="2828416"/>
          </a:xfrm>
          <a:prstGeom prst="rect">
            <a:avLst/>
          </a:prstGeom>
          <a:solidFill>
            <a:srgbClr val="2847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endParaRPr lang="en-US"/>
          </a:p>
        </p:txBody>
      </p:sp>
      <p:sp>
        <p:nvSpPr>
          <p:cNvPr id="49" name="Rectangle 48"/>
          <p:cNvSpPr/>
          <p:nvPr/>
        </p:nvSpPr>
        <p:spPr bwMode="hidden">
          <a:xfrm>
            <a:off x="6163887" y="368300"/>
            <a:ext cx="5669337" cy="2828416"/>
          </a:xfrm>
          <a:prstGeom prst="rect">
            <a:avLst/>
          </a:prstGeom>
          <a:solidFill>
            <a:srgbClr val="019E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endParaRPr lang="en-US"/>
          </a:p>
        </p:txBody>
      </p:sp>
      <p:sp>
        <p:nvSpPr>
          <p:cNvPr id="50" name="Rectangle 49"/>
          <p:cNvSpPr/>
          <p:nvPr/>
        </p:nvSpPr>
        <p:spPr bwMode="hidden">
          <a:xfrm>
            <a:off x="358773" y="3337434"/>
            <a:ext cx="5669337" cy="2828416"/>
          </a:xfrm>
          <a:prstGeom prst="rect">
            <a:avLst/>
          </a:prstGeom>
          <a:solidFill>
            <a:srgbClr val="DB4D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endParaRPr lang="en-US"/>
          </a:p>
        </p:txBody>
      </p:sp>
      <p:sp>
        <p:nvSpPr>
          <p:cNvPr id="51" name="Rectangle 50"/>
          <p:cNvSpPr/>
          <p:nvPr/>
        </p:nvSpPr>
        <p:spPr bwMode="hidden">
          <a:xfrm>
            <a:off x="6163886" y="3337434"/>
            <a:ext cx="5669337" cy="2828416"/>
          </a:xfrm>
          <a:prstGeom prst="rect">
            <a:avLst/>
          </a:prstGeom>
          <a:solidFill>
            <a:srgbClr val="E88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endParaRPr lang="en-US"/>
          </a:p>
        </p:txBody>
      </p:sp>
      <p:sp>
        <p:nvSpPr>
          <p:cNvPr id="53" name="Rectangle 52"/>
          <p:cNvSpPr/>
          <p:nvPr/>
        </p:nvSpPr>
        <p:spPr>
          <a:xfrm>
            <a:off x="5088314" y="2260360"/>
            <a:ext cx="2015372" cy="20153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endParaRPr lang="en-US"/>
          </a:p>
        </p:txBody>
      </p:sp>
      <p:sp>
        <p:nvSpPr>
          <p:cNvPr id="55" name="Text Placeholder 54"/>
          <p:cNvSpPr>
            <a:spLocks noGrp="1"/>
          </p:cNvSpPr>
          <p:nvPr>
            <p:ph type="body" sz="quarter" idx="13"/>
          </p:nvPr>
        </p:nvSpPr>
        <p:spPr>
          <a:xfrm>
            <a:off x="5087938" y="2260600"/>
            <a:ext cx="2016125" cy="2014538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7" name="Text Placeholder 56"/>
          <p:cNvSpPr>
            <a:spLocks noGrp="1"/>
          </p:cNvSpPr>
          <p:nvPr>
            <p:ph type="body" sz="quarter" idx="14"/>
          </p:nvPr>
        </p:nvSpPr>
        <p:spPr>
          <a:xfrm>
            <a:off x="469900" y="482600"/>
            <a:ext cx="4508500" cy="260175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8" name="Text Placeholder 56"/>
          <p:cNvSpPr>
            <a:spLocks noGrp="1"/>
          </p:cNvSpPr>
          <p:nvPr>
            <p:ph type="body" sz="quarter" idx="15"/>
          </p:nvPr>
        </p:nvSpPr>
        <p:spPr>
          <a:xfrm>
            <a:off x="469900" y="3437092"/>
            <a:ext cx="4508500" cy="260175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9" name="Text Placeholder 56"/>
          <p:cNvSpPr>
            <a:spLocks noGrp="1"/>
          </p:cNvSpPr>
          <p:nvPr>
            <p:ph type="body" sz="quarter" idx="16"/>
          </p:nvPr>
        </p:nvSpPr>
        <p:spPr>
          <a:xfrm>
            <a:off x="7226300" y="482600"/>
            <a:ext cx="4508500" cy="260175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60" name="Text Placeholder 56"/>
          <p:cNvSpPr>
            <a:spLocks noGrp="1"/>
          </p:cNvSpPr>
          <p:nvPr>
            <p:ph type="body" sz="quarter" idx="17"/>
          </p:nvPr>
        </p:nvSpPr>
        <p:spPr>
          <a:xfrm>
            <a:off x="7226300" y="3437092"/>
            <a:ext cx="4508500" cy="260175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E02FF7D-608E-4E03-BC08-F5DCB0B09094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A7ACB00D-0777-414B-9C5F-9381CFF14070}" type="datetimeFigureOut">
              <a:rPr lang="en-GB" smtClean="0"/>
              <a:t>27/05/2019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041D55-3552-4B54-8871-986F2743032F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C03FF4-5EDA-4A94-B337-08C6CF44AEAE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13B31184-911A-40C6-BF8E-2E94A1D84EBB}" type="slidenum">
              <a:rPr lang="en-GB" smtClean="0"/>
              <a:t>‹#›</a:t>
            </a:fld>
            <a:endParaRPr lang="en-GB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BF3EA7E-26D4-4EA4-9B2C-DEBE0396DBA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10881087" y="6180138"/>
            <a:ext cx="949219" cy="671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29012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arterly pla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6526306" y="-3980329"/>
            <a:ext cx="29583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1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6149787" y="1285646"/>
            <a:ext cx="5670738" cy="2402403"/>
            <a:chOff x="6149787" y="1285646"/>
            <a:chExt cx="5670738" cy="2402403"/>
          </a:xfrm>
        </p:grpSpPr>
        <p:sp>
          <p:nvSpPr>
            <p:cNvPr id="10" name="Rectangle 9"/>
            <p:cNvSpPr/>
            <p:nvPr/>
          </p:nvSpPr>
          <p:spPr>
            <a:xfrm>
              <a:off x="6149787" y="1285646"/>
              <a:ext cx="5670738" cy="2402403"/>
            </a:xfrm>
            <a:prstGeom prst="rect">
              <a:avLst/>
            </a:prstGeom>
            <a:solidFill>
              <a:srgbClr val="D6E7F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49787" y="2618261"/>
              <a:ext cx="1069788" cy="1069788"/>
            </a:xfrm>
            <a:prstGeom prst="rect">
              <a:avLst/>
            </a:prstGeom>
          </p:spPr>
        </p:pic>
      </p:grpSp>
      <p:grpSp>
        <p:nvGrpSpPr>
          <p:cNvPr id="25" name="Group 24"/>
          <p:cNvGrpSpPr/>
          <p:nvPr/>
        </p:nvGrpSpPr>
        <p:grpSpPr>
          <a:xfrm>
            <a:off x="6149787" y="3762432"/>
            <a:ext cx="5670738" cy="2403417"/>
            <a:chOff x="6149787" y="3762432"/>
            <a:chExt cx="5670738" cy="2403417"/>
          </a:xfrm>
        </p:grpSpPr>
        <p:sp>
          <p:nvSpPr>
            <p:cNvPr id="11" name="Rectangle 10"/>
            <p:cNvSpPr/>
            <p:nvPr/>
          </p:nvSpPr>
          <p:spPr>
            <a:xfrm>
              <a:off x="6149787" y="3763445"/>
              <a:ext cx="5670738" cy="2402404"/>
            </a:xfrm>
            <a:prstGeom prst="rect">
              <a:avLst/>
            </a:prstGeom>
            <a:solidFill>
              <a:srgbClr val="D6E7F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49787" y="3762432"/>
              <a:ext cx="1069788" cy="1068474"/>
            </a:xfrm>
            <a:prstGeom prst="rect">
              <a:avLst/>
            </a:prstGeom>
          </p:spPr>
        </p:pic>
      </p:grpSp>
      <p:grpSp>
        <p:nvGrpSpPr>
          <p:cNvPr id="27" name="Group 26"/>
          <p:cNvGrpSpPr/>
          <p:nvPr/>
        </p:nvGrpSpPr>
        <p:grpSpPr>
          <a:xfrm>
            <a:off x="371475" y="3762432"/>
            <a:ext cx="5688667" cy="2403417"/>
            <a:chOff x="371475" y="3762432"/>
            <a:chExt cx="5688667" cy="2403417"/>
          </a:xfrm>
        </p:grpSpPr>
        <p:sp>
          <p:nvSpPr>
            <p:cNvPr id="7" name="Rectangle 6"/>
            <p:cNvSpPr/>
            <p:nvPr/>
          </p:nvSpPr>
          <p:spPr>
            <a:xfrm>
              <a:off x="371475" y="3763445"/>
              <a:ext cx="5688667" cy="2402404"/>
            </a:xfrm>
            <a:prstGeom prst="rect">
              <a:avLst/>
            </a:prstGeom>
            <a:solidFill>
              <a:srgbClr val="D6E7F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90354" y="3762432"/>
              <a:ext cx="1069788" cy="1068474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>
            <a:off x="371475" y="1285646"/>
            <a:ext cx="5688667" cy="2402403"/>
            <a:chOff x="371475" y="1285646"/>
            <a:chExt cx="5688667" cy="2402403"/>
          </a:xfrm>
        </p:grpSpPr>
        <p:sp>
          <p:nvSpPr>
            <p:cNvPr id="6" name="Rectangle 5"/>
            <p:cNvSpPr/>
            <p:nvPr/>
          </p:nvSpPr>
          <p:spPr>
            <a:xfrm>
              <a:off x="371475" y="1285646"/>
              <a:ext cx="5688667" cy="2402403"/>
            </a:xfrm>
            <a:prstGeom prst="rect">
              <a:avLst/>
            </a:prstGeom>
            <a:solidFill>
              <a:srgbClr val="D6E7F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90354" y="2618261"/>
              <a:ext cx="1069788" cy="1069788"/>
            </a:xfrm>
            <a:prstGeom prst="rect">
              <a:avLst/>
            </a:prstGeom>
          </p:spPr>
        </p:pic>
      </p:grpSp>
      <p:sp>
        <p:nvSpPr>
          <p:cNvPr id="30" name="Content Placeholder 29"/>
          <p:cNvSpPr>
            <a:spLocks noGrp="1"/>
          </p:cNvSpPr>
          <p:nvPr>
            <p:ph sz="quarter" idx="13"/>
          </p:nvPr>
        </p:nvSpPr>
        <p:spPr>
          <a:xfrm>
            <a:off x="7309221" y="1418602"/>
            <a:ext cx="4338698" cy="210446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31" name="Content Placeholder 29"/>
          <p:cNvSpPr>
            <a:spLocks noGrp="1"/>
          </p:cNvSpPr>
          <p:nvPr>
            <p:ph sz="quarter" idx="14"/>
          </p:nvPr>
        </p:nvSpPr>
        <p:spPr>
          <a:xfrm>
            <a:off x="7309221" y="3922519"/>
            <a:ext cx="4338698" cy="210446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32" name="Content Placeholder 29"/>
          <p:cNvSpPr>
            <a:spLocks noGrp="1"/>
          </p:cNvSpPr>
          <p:nvPr>
            <p:ph sz="quarter" idx="15"/>
          </p:nvPr>
        </p:nvSpPr>
        <p:spPr>
          <a:xfrm>
            <a:off x="506768" y="1418602"/>
            <a:ext cx="4338698" cy="210446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33" name="Content Placeholder 29"/>
          <p:cNvSpPr>
            <a:spLocks noGrp="1"/>
          </p:cNvSpPr>
          <p:nvPr>
            <p:ph sz="quarter" idx="16"/>
          </p:nvPr>
        </p:nvSpPr>
        <p:spPr>
          <a:xfrm>
            <a:off x="506768" y="3922519"/>
            <a:ext cx="4338698" cy="210446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C16B7601-67FE-439A-9C98-A74981CEEA18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A7ACB00D-0777-414B-9C5F-9381CFF14070}" type="datetimeFigureOut">
              <a:rPr lang="en-GB" smtClean="0"/>
              <a:t>27/05/2019</a:t>
            </a:fld>
            <a:endParaRPr lang="en-GB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3C9A5E7F-1CFA-4CC1-9864-C1D06768C3F5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B2FEF54C-CCAA-4968-BD9A-7E0086D6F8A1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13B31184-911A-40C6-BF8E-2E94A1D84EBB}" type="slidenum">
              <a:rPr lang="en-GB" smtClean="0"/>
              <a:t>‹#›</a:t>
            </a:fld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B99635B-2423-4BB7-B844-489B12BA57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066889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ictur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 bwMode="hidden">
          <a:xfrm>
            <a:off x="0" y="0"/>
            <a:ext cx="12192000" cy="6858000"/>
          </a:xfrm>
          <a:solidFill>
            <a:srgbClr val="A9B4BB"/>
          </a:solidFill>
        </p:spPr>
        <p:txBody>
          <a:bodyPr anchor="ctr"/>
          <a:lstStyle>
            <a:lvl1pPr marL="0" marR="0" indent="0" algn="ct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CB00D-0777-414B-9C5F-9381CFF14070}" type="datetimeFigureOut">
              <a:rPr lang="en-GB" smtClean="0"/>
              <a:t>27/05/2019</a:t>
            </a:fld>
            <a:endParaRPr lang="en-GB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31184-911A-40C6-BF8E-2E94A1D84EBB}" type="slidenum">
              <a:rPr lang="en-GB" smtClean="0"/>
              <a:t>‹#›</a:t>
            </a:fld>
            <a:endParaRPr lang="en-GB"/>
          </a:p>
        </p:txBody>
      </p:sp>
      <p:sp>
        <p:nvSpPr>
          <p:cNvPr id="9" name="Text Placeholder 18">
            <a:extLst>
              <a:ext uri="{FF2B5EF4-FFF2-40B4-BE49-F238E27FC236}">
                <a16:creationId xmlns:a16="http://schemas.microsoft.com/office/drawing/2014/main" id="{B7544CC2-D8CD-406A-89A4-2C9251EEA50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82800" y="6181200"/>
            <a:ext cx="950400" cy="6732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6803416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CB00D-0777-414B-9C5F-9381CFF14070}" type="datetimeFigureOut">
              <a:rPr lang="en-GB" smtClean="0"/>
              <a:t>27/05/2019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31184-911A-40C6-BF8E-2E94A1D84EBB}" type="slidenum">
              <a:rPr lang="en-GB" smtClean="0"/>
              <a:t>‹#›</a:t>
            </a:fld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9BE60F5-B1A4-46EB-9538-644CF0F8AA5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1087" y="6180138"/>
            <a:ext cx="949219" cy="671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2458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icture slid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 bwMode="hidden">
          <a:xfrm>
            <a:off x="0" y="0"/>
            <a:ext cx="12192000" cy="6858000"/>
          </a:xfrm>
          <a:solidFill>
            <a:schemeClr val="bg1"/>
          </a:solidFill>
        </p:spPr>
        <p:txBody>
          <a:bodyPr anchor="ctr"/>
          <a:lstStyle>
            <a:lvl1pPr marL="0" marR="0" indent="0" algn="ct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CB00D-0777-414B-9C5F-9381CFF14070}" type="datetimeFigureOut">
              <a:rPr lang="en-GB" smtClean="0"/>
              <a:t>27/05/2019</a:t>
            </a:fld>
            <a:endParaRPr lang="en-GB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31184-911A-40C6-BF8E-2E94A1D84EBB}" type="slidenum">
              <a:rPr lang="en-GB" smtClean="0"/>
              <a:t>‹#›</a:t>
            </a:fld>
            <a:endParaRPr lang="en-GB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26D30F58-5F78-41F1-B7B3-B3E56E0D242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0882800" y="6181200"/>
            <a:ext cx="950400" cy="6732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86195672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icture slide with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 bwMode="hidden">
          <a:xfrm>
            <a:off x="0" y="0"/>
            <a:ext cx="12192000" cy="6858000"/>
          </a:xfrm>
          <a:solidFill>
            <a:srgbClr val="A9B4BB"/>
          </a:solidFill>
        </p:spPr>
        <p:txBody>
          <a:bodyPr anchor="ctr"/>
          <a:lstStyle>
            <a:lvl1pPr marL="0" marR="0" indent="0" algn="ct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CB00D-0777-414B-9C5F-9381CFF14070}" type="datetimeFigureOut">
              <a:rPr lang="en-GB" smtClean="0"/>
              <a:t>27/05/2019</a:t>
            </a:fld>
            <a:endParaRPr lang="en-GB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31184-911A-40C6-BF8E-2E94A1D84EBB}" type="slidenum">
              <a:rPr lang="en-GB" smtClean="0"/>
              <a:t>‹#›</a:t>
            </a:fld>
            <a:endParaRPr lang="en-GB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CF0A04F2-F2BC-434B-8B2C-43C3B53A28F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 bwMode="white">
          <a:xfrm>
            <a:off x="370800" y="370800"/>
            <a:ext cx="3978000" cy="6037200"/>
          </a:xfrm>
          <a:solidFill>
            <a:schemeClr val="bg1"/>
          </a:solidFill>
        </p:spPr>
        <p:txBody>
          <a:bodyPr lIns="360000" tIns="1980000" rIns="360000" bIns="36000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/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5" indent="0"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B2ACAB75-4CDA-476B-9411-B239DC9E078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36570" y="640714"/>
            <a:ext cx="3475037" cy="136800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0"/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0"/>
            </a:lvl2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Text Placeholder 18">
            <a:extLst>
              <a:ext uri="{FF2B5EF4-FFF2-40B4-BE49-F238E27FC236}">
                <a16:creationId xmlns:a16="http://schemas.microsoft.com/office/drawing/2014/main" id="{B7CBFC6E-3B77-4AA4-B356-FF5BC89CBBD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0882800" y="6181200"/>
            <a:ext cx="950400" cy="6732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88521178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icture slide with text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 bwMode="hidden">
          <a:xfrm>
            <a:off x="0" y="0"/>
            <a:ext cx="12192000" cy="6858000"/>
          </a:xfrm>
          <a:solidFill>
            <a:schemeClr val="bg1"/>
          </a:solidFill>
        </p:spPr>
        <p:txBody>
          <a:bodyPr anchor="ctr"/>
          <a:lstStyle>
            <a:lvl1pPr marL="0" marR="0" indent="0" algn="ct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CB00D-0777-414B-9C5F-9381CFF14070}" type="datetimeFigureOut">
              <a:rPr lang="en-GB" smtClean="0"/>
              <a:t>27/05/2019</a:t>
            </a:fld>
            <a:endParaRPr lang="en-GB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31184-911A-40C6-BF8E-2E94A1D84EBB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ext Placeholder 18">
            <a:extLst>
              <a:ext uri="{FF2B5EF4-FFF2-40B4-BE49-F238E27FC236}">
                <a16:creationId xmlns:a16="http://schemas.microsoft.com/office/drawing/2014/main" id="{8DA872DD-F2C2-4081-B6F3-7986E716C12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0882800" y="6181200"/>
            <a:ext cx="950400" cy="6732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EFC192A4-0B5C-4497-8DEE-D92145D1CBB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 bwMode="white">
          <a:xfrm>
            <a:off x="370800" y="370800"/>
            <a:ext cx="3978000" cy="6037200"/>
          </a:xfrm>
          <a:solidFill>
            <a:schemeClr val="bg1"/>
          </a:solidFill>
        </p:spPr>
        <p:txBody>
          <a:bodyPr lIns="360000" tIns="1980000" rIns="360000" bIns="36000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/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5" indent="0"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15CC0256-6997-429A-90B7-69F8F18CA66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36570" y="640714"/>
            <a:ext cx="3475037" cy="136800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0"/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0"/>
            </a:lvl2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01929772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Referenc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 bwMode="hidden">
          <a:xfrm>
            <a:off x="1853914" y="0"/>
            <a:ext cx="10368000" cy="6858000"/>
          </a:xfrm>
          <a:solidFill>
            <a:schemeClr val="bg1"/>
          </a:solidFill>
        </p:spPr>
        <p:txBody>
          <a:bodyPr anchor="ctr"/>
          <a:lstStyle>
            <a:lvl1pPr marL="0" marR="0" indent="0" algn="ct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97B9DF2-B864-4C55-9B48-85B614A5217A}"/>
              </a:ext>
            </a:extLst>
          </p:cNvPr>
          <p:cNvSpPr/>
          <p:nvPr/>
        </p:nvSpPr>
        <p:spPr bwMode="white">
          <a:xfrm>
            <a:off x="1" y="1"/>
            <a:ext cx="1857203" cy="6857999"/>
          </a:xfrm>
          <a:prstGeom prst="rect">
            <a:avLst/>
          </a:prstGeom>
          <a:solidFill>
            <a:srgbClr val="2847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91C029-E6E9-4C4A-88DC-273BAA2D1CA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 bwMode="white">
          <a:xfrm>
            <a:off x="370800" y="370800"/>
            <a:ext cx="3978000" cy="6037200"/>
          </a:xfrm>
          <a:solidFill>
            <a:schemeClr val="bg1"/>
          </a:solidFill>
        </p:spPr>
        <p:txBody>
          <a:bodyPr lIns="360000" tIns="2340000" rIns="360000" bIns="36000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/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5" indent="0"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9" name="logo">
            <a:extLst>
              <a:ext uri="{FF2B5EF4-FFF2-40B4-BE49-F238E27FC236}">
                <a16:creationId xmlns:a16="http://schemas.microsoft.com/office/drawing/2014/main" id="{26D30F58-5F78-41F1-B7B3-B3E56E0D242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 bwMode="black">
          <a:xfrm>
            <a:off x="655200" y="543600"/>
            <a:ext cx="1137600" cy="8064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defRPr sz="1000">
                <a:noFill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7ACB00D-0777-414B-9C5F-9381CFF14070}" type="datetimeFigureOut">
              <a:rPr lang="en-GB" smtClean="0"/>
              <a:t>27/05/2019</a:t>
            </a:fld>
            <a:endParaRPr lang="en-GB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3B31184-911A-40C6-BF8E-2E94A1D84EBB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4C3A55B7-7958-4E1A-BFE9-A819811BBD3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55638" y="1463675"/>
            <a:ext cx="3475037" cy="1096963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 b="1"/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/>
            </a:lvl2pPr>
          </a:lstStyle>
          <a:p>
            <a:pPr lvl="0"/>
            <a:r>
              <a:rPr lang="az-Cyrl-AZ" dirty="0"/>
              <a:t>Название</a:t>
            </a:r>
            <a:endParaRPr lang="en-US" dirty="0"/>
          </a:p>
          <a:p>
            <a:pPr lvl="1"/>
            <a:r>
              <a:rPr lang="az-Cyrl-AZ" dirty="0"/>
              <a:t>Город, Страна</a:t>
            </a:r>
          </a:p>
        </p:txBody>
      </p:sp>
    </p:spTree>
    <p:extLst>
      <p:ext uri="{BB962C8B-B14F-4D97-AF65-F5344CB8AC3E}">
        <p14:creationId xmlns:p14="http://schemas.microsoft.com/office/powerpoint/2010/main" val="152380330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Referenc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 bwMode="hidden">
          <a:xfrm>
            <a:off x="0" y="0"/>
            <a:ext cx="12192000" cy="6858000"/>
          </a:xfrm>
          <a:solidFill>
            <a:schemeClr val="bg1"/>
          </a:solidFill>
        </p:spPr>
        <p:txBody>
          <a:bodyPr anchor="ctr"/>
          <a:lstStyle>
            <a:lvl1pPr marL="0" marR="0" indent="0" algn="ct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91C029-E6E9-4C4A-88DC-273BAA2D1CA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 bwMode="hidden">
          <a:xfrm>
            <a:off x="0" y="370800"/>
            <a:ext cx="12192000" cy="1090800"/>
          </a:xfrm>
          <a:solidFill>
            <a:schemeClr val="bg1"/>
          </a:solidFill>
        </p:spPr>
        <p:txBody>
          <a:bodyPr lIns="6300000" tIns="216000" rIns="360000" bIns="21600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/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5" indent="0"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238D4A8C-32B0-46EE-BD45-DC075F6FC7A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392998" y="370800"/>
            <a:ext cx="3475037" cy="1090799"/>
          </a:xfr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/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/>
            </a:lvl2pPr>
          </a:lstStyle>
          <a:p>
            <a:pPr lvl="0"/>
            <a:r>
              <a:rPr lang="az-Cyrl-AZ" dirty="0"/>
              <a:t>Название</a:t>
            </a:r>
          </a:p>
          <a:p>
            <a:pPr lvl="1"/>
            <a:r>
              <a:rPr lang="en-GB" b="0" dirty="0" err="1"/>
              <a:t>Город</a:t>
            </a:r>
            <a:r>
              <a:rPr lang="en-GB" b="0" dirty="0"/>
              <a:t>, </a:t>
            </a:r>
            <a:r>
              <a:rPr lang="en-GB" b="0" dirty="0" err="1"/>
              <a:t>Страна</a:t>
            </a:r>
            <a:endParaRPr lang="en-US" dirty="0"/>
          </a:p>
        </p:txBody>
      </p:sp>
      <p:sp>
        <p:nvSpPr>
          <p:cNvPr id="19" name="logo">
            <a:extLst>
              <a:ext uri="{FF2B5EF4-FFF2-40B4-BE49-F238E27FC236}">
                <a16:creationId xmlns:a16="http://schemas.microsoft.com/office/drawing/2014/main" id="{26D30F58-5F78-41F1-B7B3-B3E56E0D242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 bwMode="black">
          <a:xfrm>
            <a:off x="291600" y="468000"/>
            <a:ext cx="1278000" cy="9036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>
                <a:noFill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5512DD7-9229-4C63-99DC-7781EA7E646C}"/>
              </a:ext>
            </a:extLst>
          </p:cNvPr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fld id="{A7ACB00D-0777-414B-9C5F-9381CFF14070}" type="datetimeFigureOut">
              <a:rPr lang="en-GB" smtClean="0"/>
              <a:t>27/05/2019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0E17C1-547A-4074-9681-1B983CECF54D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B22EC010-3351-4B07-88B9-4068489631B3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13B31184-911A-40C6-BF8E-2E94A1D84EBB}" type="slidenum">
              <a:rPr lang="en-GB" smtClean="0"/>
              <a:t>‹#›</a:t>
            </a:fld>
            <a:endParaRPr lang="en-GB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A623BAD8-B3E1-40DE-B535-3DDFDB489037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 rot="16200000">
            <a:off x="1549299" y="930600"/>
            <a:ext cx="864000" cy="18000"/>
          </a:xfrm>
          <a:solidFill>
            <a:srgbClr val="284753"/>
          </a:solidFill>
          <a:ln w="28575">
            <a:noFill/>
          </a:ln>
        </p:spPr>
        <p:txBody>
          <a:bodyPr>
            <a:noAutofit/>
          </a:bodyPr>
          <a:lstStyle>
            <a:lvl1pPr marL="0" indent="0">
              <a:buNone/>
              <a:defRPr sz="100">
                <a:noFill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8421702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Reference 2 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 bwMode="hidden">
          <a:xfrm>
            <a:off x="0" y="0"/>
            <a:ext cx="12192000" cy="6858000"/>
          </a:xfrm>
          <a:solidFill>
            <a:schemeClr val="bg1"/>
          </a:solidFill>
        </p:spPr>
        <p:txBody>
          <a:bodyPr anchor="ctr"/>
          <a:lstStyle>
            <a:lvl1pPr marL="0" marR="0" indent="0" algn="ct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91C029-E6E9-4C4A-88DC-273BAA2D1CA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 bwMode="hidden">
          <a:xfrm>
            <a:off x="0" y="370800"/>
            <a:ext cx="12192000" cy="1090800"/>
          </a:xfrm>
          <a:solidFill>
            <a:srgbClr val="284753"/>
          </a:solidFill>
        </p:spPr>
        <p:txBody>
          <a:bodyPr lIns="6300000" tIns="216000" rIns="360000" bIns="21600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5" indent="0"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238D4A8C-32B0-46EE-BD45-DC075F6FC7A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392998" y="370800"/>
            <a:ext cx="3475037" cy="1090799"/>
          </a:xfr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Name</a:t>
            </a:r>
          </a:p>
          <a:p>
            <a:pPr lvl="1"/>
            <a:r>
              <a:rPr lang="en-GB" b="0" dirty="0" err="1"/>
              <a:t>Город</a:t>
            </a:r>
            <a:r>
              <a:rPr lang="en-GB" b="0" dirty="0"/>
              <a:t>, </a:t>
            </a:r>
            <a:r>
              <a:rPr lang="en-GB" b="0" dirty="0" err="1"/>
              <a:t>Страна</a:t>
            </a:r>
            <a:endParaRPr lang="en-US" dirty="0"/>
          </a:p>
        </p:txBody>
      </p:sp>
      <p:sp>
        <p:nvSpPr>
          <p:cNvPr id="19" name="logo">
            <a:extLst>
              <a:ext uri="{FF2B5EF4-FFF2-40B4-BE49-F238E27FC236}">
                <a16:creationId xmlns:a16="http://schemas.microsoft.com/office/drawing/2014/main" id="{26D30F58-5F78-41F1-B7B3-B3E56E0D242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 bwMode="black">
          <a:xfrm>
            <a:off x="291600" y="468000"/>
            <a:ext cx="1278000" cy="9036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>
                <a:noFill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5512DD7-9229-4C63-99DC-7781EA7E646C}"/>
              </a:ext>
            </a:extLst>
          </p:cNvPr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fld id="{A7ACB00D-0777-414B-9C5F-9381CFF14070}" type="datetimeFigureOut">
              <a:rPr lang="en-GB" smtClean="0"/>
              <a:t>27/05/2019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0E17C1-547A-4074-9681-1B983CECF54D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B22EC010-3351-4B07-88B9-4068489631B3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13B31184-911A-40C6-BF8E-2E94A1D84EBB}" type="slidenum">
              <a:rPr lang="en-GB" smtClean="0"/>
              <a:t>‹#›</a:t>
            </a:fld>
            <a:endParaRPr lang="en-GB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A623BAD8-B3E1-40DE-B535-3DDFDB489037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 rot="16200000">
            <a:off x="1549299" y="930600"/>
            <a:ext cx="864000" cy="18000"/>
          </a:xfrm>
          <a:solidFill>
            <a:schemeClr val="bg1"/>
          </a:solidFill>
          <a:ln w="28575">
            <a:noFill/>
          </a:ln>
        </p:spPr>
        <p:txBody>
          <a:bodyPr>
            <a:noAutofit/>
          </a:bodyPr>
          <a:lstStyle>
            <a:lvl1pPr marL="0" indent="0">
              <a:buNone/>
              <a:defRPr sz="100">
                <a:noFill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91708310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Referenc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9220C3C2-1545-4B10-BDC1-8DBF084C3E28}"/>
              </a:ext>
            </a:extLst>
          </p:cNvPr>
          <p:cNvSpPr/>
          <p:nvPr/>
        </p:nvSpPr>
        <p:spPr bwMode="white">
          <a:xfrm>
            <a:off x="0" y="-1"/>
            <a:ext cx="4365523" cy="6851465"/>
          </a:xfrm>
          <a:prstGeom prst="rect">
            <a:avLst/>
          </a:prstGeom>
          <a:solidFill>
            <a:srgbClr val="2847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20" name="new">
            <a:extLst>
              <a:ext uri="{FF2B5EF4-FFF2-40B4-BE49-F238E27FC236}">
                <a16:creationId xmlns:a16="http://schemas.microsoft.com/office/drawing/2014/main" id="{A52B0EC7-E9B2-4359-9CA2-FC9BC61F2FC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4365523" cy="685800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8A11B19-F43B-448A-B575-F94882A38F14}"/>
              </a:ext>
            </a:extLst>
          </p:cNvPr>
          <p:cNvSpPr/>
          <p:nvPr/>
        </p:nvSpPr>
        <p:spPr bwMode="hidden">
          <a:xfrm>
            <a:off x="370800" y="367200"/>
            <a:ext cx="3747600" cy="58912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4400" y="558000"/>
            <a:ext cx="3420000" cy="1000800"/>
          </a:xfrm>
        </p:spPr>
        <p:txBody>
          <a:bodyPr anchor="t"/>
          <a:lstStyle>
            <a:lvl1pPr>
              <a:lnSpc>
                <a:spcPct val="100000"/>
              </a:lnSpc>
              <a:spcBef>
                <a:spcPts val="0"/>
              </a:spcBef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A66A64E-E107-4249-8CB2-525C07BFF78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4400" y="1645200"/>
            <a:ext cx="3420000" cy="451655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9BE60F5-B1A4-46EB-9538-644CF0F8AA5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10881087" y="6180138"/>
            <a:ext cx="949219" cy="671326"/>
          </a:xfrm>
          <a:prstGeom prst="rect">
            <a:avLst/>
          </a:prstGeom>
        </p:spPr>
      </p:pic>
      <p:sp>
        <p:nvSpPr>
          <p:cNvPr id="17" name="Picture Placeholder 30">
            <a:extLst>
              <a:ext uri="{FF2B5EF4-FFF2-40B4-BE49-F238E27FC236}">
                <a16:creationId xmlns:a16="http://schemas.microsoft.com/office/drawing/2014/main" id="{559FA1A1-63CD-4D3F-B4A8-79435D93692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664151" y="368300"/>
            <a:ext cx="7156374" cy="2980956"/>
          </a:xfrm>
        </p:spPr>
        <p:txBody>
          <a:bodyPr/>
          <a:lstStyle/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18" name="Picture Placeholder 31">
            <a:extLst>
              <a:ext uri="{FF2B5EF4-FFF2-40B4-BE49-F238E27FC236}">
                <a16:creationId xmlns:a16="http://schemas.microsoft.com/office/drawing/2014/main" id="{2E2E0802-C3B8-4AE2-A090-52A5FB3C7525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664152" y="3508743"/>
            <a:ext cx="2443274" cy="2663899"/>
          </a:xfrm>
        </p:spPr>
        <p:txBody>
          <a:bodyPr/>
          <a:lstStyle/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19" name="Picture Placeholder 32">
            <a:extLst>
              <a:ext uri="{FF2B5EF4-FFF2-40B4-BE49-F238E27FC236}">
                <a16:creationId xmlns:a16="http://schemas.microsoft.com/office/drawing/2014/main" id="{3302AB5D-E9E2-49C6-BB9D-28491BBAFAC0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7280426" y="3508743"/>
            <a:ext cx="4540099" cy="2663899"/>
          </a:xfrm>
        </p:spPr>
        <p:txBody>
          <a:bodyPr/>
          <a:lstStyle/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7ACB00D-0777-414B-9C5F-9381CFF14070}" type="datetimeFigureOut">
              <a:rPr lang="en-GB" smtClean="0"/>
              <a:t>27/05/2019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3B31184-911A-40C6-BF8E-2E94A1D84E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469781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 Referen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18891B1-A18C-49AC-B557-70BEE27AE15E}"/>
              </a:ext>
            </a:extLst>
          </p:cNvPr>
          <p:cNvSpPr/>
          <p:nvPr/>
        </p:nvSpPr>
        <p:spPr bwMode="hidden">
          <a:xfrm>
            <a:off x="0" y="3434664"/>
            <a:ext cx="12191999" cy="3420000"/>
          </a:xfrm>
          <a:prstGeom prst="rect">
            <a:avLst/>
          </a:prstGeom>
          <a:solidFill>
            <a:srgbClr val="2847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F1A22FF-D827-4DD6-B431-7FE5E73A1412}"/>
              </a:ext>
            </a:extLst>
          </p:cNvPr>
          <p:cNvSpPr/>
          <p:nvPr/>
        </p:nvSpPr>
        <p:spPr bwMode="hidden">
          <a:xfrm>
            <a:off x="371475" y="3420442"/>
            <a:ext cx="5635920" cy="2434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A6FB325-1C01-4681-8245-9D4518DF3835}"/>
              </a:ext>
            </a:extLst>
          </p:cNvPr>
          <p:cNvSpPr/>
          <p:nvPr/>
        </p:nvSpPr>
        <p:spPr bwMode="hidden">
          <a:xfrm>
            <a:off x="6184800" y="3420442"/>
            <a:ext cx="5635920" cy="2434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55D1E19-6B09-440F-BEFF-251B4DCEA04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10881087" y="6180138"/>
            <a:ext cx="949219" cy="671326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377CE6C-076F-4ED4-B30E-7F59B8B3B4A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02768E-FD76-40C4-A32A-D30B67F6AB8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3B31184-911A-40C6-BF8E-2E94A1D84EBB}" type="slidenum">
              <a:rPr lang="en-GB" smtClean="0"/>
              <a:t>‹#›</a:t>
            </a:fld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B79DFD-52DC-4E5C-AB95-3A12EFC9754E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7ACB00D-0777-414B-9C5F-9381CFF14070}" type="datetimeFigureOut">
              <a:rPr lang="en-GB" smtClean="0"/>
              <a:t>27/05/2019</a:t>
            </a:fld>
            <a:endParaRPr lang="en-GB"/>
          </a:p>
        </p:txBody>
      </p:sp>
      <p:sp>
        <p:nvSpPr>
          <p:cNvPr id="9" name="Picture Placeholder 30">
            <a:extLst>
              <a:ext uri="{FF2B5EF4-FFF2-40B4-BE49-F238E27FC236}">
                <a16:creationId xmlns:a16="http://schemas.microsoft.com/office/drawing/2014/main" id="{C06B11F2-4257-4974-8212-DB3326B6CEE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0800" y="367200"/>
            <a:ext cx="5637600" cy="3060000"/>
          </a:xfrm>
        </p:spPr>
        <p:txBody>
          <a:bodyPr/>
          <a:lstStyle/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5" name="Text Placeholder 34">
            <a:extLst>
              <a:ext uri="{FF2B5EF4-FFF2-40B4-BE49-F238E27FC236}">
                <a16:creationId xmlns:a16="http://schemas.microsoft.com/office/drawing/2014/main" id="{B50E665B-D4E7-434A-841E-BC489D594DED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25600" y="3588288"/>
            <a:ext cx="5342400" cy="707924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200">
                <a:solidFill>
                  <a:schemeClr val="bg1"/>
                </a:solidFill>
              </a:defRPr>
            </a:lvl2pPr>
            <a:lvl3pPr marL="914400" indent="0">
              <a:buNone/>
              <a:defRPr sz="12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Text Placeholder 35">
            <a:extLst>
              <a:ext uri="{FF2B5EF4-FFF2-40B4-BE49-F238E27FC236}">
                <a16:creationId xmlns:a16="http://schemas.microsoft.com/office/drawing/2014/main" id="{808AC876-F9A8-4C78-B1B9-4EA1ECFFECF7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25600" y="4315488"/>
            <a:ext cx="5342400" cy="136440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>
                <a:solidFill>
                  <a:schemeClr val="bg1"/>
                </a:solidFill>
              </a:defRPr>
            </a:lvl2pPr>
            <a:lvl3pPr marL="914400" indent="0">
              <a:buNone/>
              <a:defRPr sz="12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8" name="Picture Placeholder 30">
            <a:extLst>
              <a:ext uri="{FF2B5EF4-FFF2-40B4-BE49-F238E27FC236}">
                <a16:creationId xmlns:a16="http://schemas.microsoft.com/office/drawing/2014/main" id="{F9F07D42-2084-451A-8145-18FC0DC55B00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6184800" y="367200"/>
            <a:ext cx="5637600" cy="3060000"/>
          </a:xfrm>
        </p:spPr>
        <p:txBody>
          <a:bodyPr/>
          <a:lstStyle/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17" name="Text Placeholder 36">
            <a:extLst>
              <a:ext uri="{FF2B5EF4-FFF2-40B4-BE49-F238E27FC236}">
                <a16:creationId xmlns:a16="http://schemas.microsoft.com/office/drawing/2014/main" id="{2CA4DE55-E3E6-4B57-98A2-453941C54F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346800" y="3588288"/>
            <a:ext cx="5342400" cy="707924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200">
                <a:solidFill>
                  <a:schemeClr val="bg1"/>
                </a:solidFill>
              </a:defRPr>
            </a:lvl2pPr>
            <a:lvl3pPr marL="914400" indent="0">
              <a:buNone/>
              <a:defRPr sz="12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6" name="Text Placeholder 37">
            <a:extLst>
              <a:ext uri="{FF2B5EF4-FFF2-40B4-BE49-F238E27FC236}">
                <a16:creationId xmlns:a16="http://schemas.microsoft.com/office/drawing/2014/main" id="{2EC1C095-FC28-4BAA-9970-8BBEE114193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346800" y="4315488"/>
            <a:ext cx="5342400" cy="136440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>
                <a:solidFill>
                  <a:schemeClr val="bg1"/>
                </a:solidFill>
              </a:defRPr>
            </a:lvl2pPr>
            <a:lvl3pPr marL="914400" indent="0">
              <a:buNone/>
              <a:defRPr sz="12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13552248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4 Referen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55D1E19-6B09-440F-BEFF-251B4DCEA04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10881087" y="6180138"/>
            <a:ext cx="949219" cy="67132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60CE3E9-1435-4A53-B9FF-B080F682E055}"/>
              </a:ext>
            </a:extLst>
          </p:cNvPr>
          <p:cNvSpPr/>
          <p:nvPr/>
        </p:nvSpPr>
        <p:spPr>
          <a:xfrm>
            <a:off x="371475" y="368300"/>
            <a:ext cx="2808000" cy="2576781"/>
          </a:xfrm>
          <a:prstGeom prst="rect">
            <a:avLst/>
          </a:prstGeom>
          <a:solidFill>
            <a:srgbClr val="2847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9D2D4BF-D91B-4E85-AA06-2896ACB9C3D5}"/>
              </a:ext>
            </a:extLst>
          </p:cNvPr>
          <p:cNvSpPr/>
          <p:nvPr/>
        </p:nvSpPr>
        <p:spPr>
          <a:xfrm>
            <a:off x="371475" y="3206503"/>
            <a:ext cx="2808000" cy="2576781"/>
          </a:xfrm>
          <a:prstGeom prst="rect">
            <a:avLst/>
          </a:prstGeom>
          <a:solidFill>
            <a:srgbClr val="2847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990A93-2748-4255-A9E4-BAE137392839}"/>
              </a:ext>
            </a:extLst>
          </p:cNvPr>
          <p:cNvSpPr/>
          <p:nvPr/>
        </p:nvSpPr>
        <p:spPr>
          <a:xfrm>
            <a:off x="9018431" y="368300"/>
            <a:ext cx="2808000" cy="2576781"/>
          </a:xfrm>
          <a:prstGeom prst="rect">
            <a:avLst/>
          </a:prstGeom>
          <a:solidFill>
            <a:srgbClr val="2847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9FF866C-D460-4DF3-88C7-F62CE96A715F}"/>
              </a:ext>
            </a:extLst>
          </p:cNvPr>
          <p:cNvSpPr/>
          <p:nvPr/>
        </p:nvSpPr>
        <p:spPr>
          <a:xfrm>
            <a:off x="9018431" y="3206503"/>
            <a:ext cx="2808000" cy="2576781"/>
          </a:xfrm>
          <a:prstGeom prst="rect">
            <a:avLst/>
          </a:prstGeom>
          <a:solidFill>
            <a:srgbClr val="2847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377CE6C-076F-4ED4-B30E-7F59B8B3B4A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02768E-FD76-40C4-A32A-D30B67F6AB8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3B31184-911A-40C6-BF8E-2E94A1D84EBB}" type="slidenum">
              <a:rPr lang="en-GB" smtClean="0"/>
              <a:t>‹#›</a:t>
            </a:fld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B79DFD-52DC-4E5C-AB95-3A12EFC9754E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A7ACB00D-0777-414B-9C5F-9381CFF14070}" type="datetimeFigureOut">
              <a:rPr lang="en-GB" smtClean="0"/>
              <a:t>27/05/2019</a:t>
            </a:fld>
            <a:endParaRPr lang="en-GB"/>
          </a:p>
        </p:txBody>
      </p:sp>
      <p:sp>
        <p:nvSpPr>
          <p:cNvPr id="9" name="Picture Placeholder 30">
            <a:extLst>
              <a:ext uri="{FF2B5EF4-FFF2-40B4-BE49-F238E27FC236}">
                <a16:creationId xmlns:a16="http://schemas.microsoft.com/office/drawing/2014/main" id="{C06B11F2-4257-4974-8212-DB3326B6CEE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175200" y="368301"/>
            <a:ext cx="2808000" cy="2576780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/>
            </a:lvl1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11" name="Text Placeholder 35">
            <a:extLst>
              <a:ext uri="{FF2B5EF4-FFF2-40B4-BE49-F238E27FC236}">
                <a16:creationId xmlns:a16="http://schemas.microsoft.com/office/drawing/2014/main" id="{6C45688B-BB5E-4AF8-9918-5CFA2B35BC6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26357" y="534262"/>
            <a:ext cx="2480698" cy="707924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200">
                <a:solidFill>
                  <a:schemeClr val="bg1"/>
                </a:solidFill>
              </a:defRPr>
            </a:lvl2pPr>
            <a:lvl3pPr marL="914400" indent="0">
              <a:buNone/>
              <a:defRPr sz="12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5">
            <a:extLst>
              <a:ext uri="{FF2B5EF4-FFF2-40B4-BE49-F238E27FC236}">
                <a16:creationId xmlns:a16="http://schemas.microsoft.com/office/drawing/2014/main" id="{A7E6C7B0-DD4F-4122-A502-E8F25CF642D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26357" y="1262810"/>
            <a:ext cx="2480698" cy="153976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>
                <a:solidFill>
                  <a:schemeClr val="bg1"/>
                </a:solidFill>
              </a:defRPr>
            </a:lvl2pPr>
            <a:lvl3pPr marL="914400" indent="0">
              <a:buNone/>
              <a:defRPr sz="12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8" name="Picture Placeholder 30">
            <a:extLst>
              <a:ext uri="{FF2B5EF4-FFF2-40B4-BE49-F238E27FC236}">
                <a16:creationId xmlns:a16="http://schemas.microsoft.com/office/drawing/2014/main" id="{F9F07D42-2084-451A-8145-18FC0DC55B00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6210000" y="368301"/>
            <a:ext cx="2808000" cy="2576780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/>
            </a:lvl1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17" name="Text Placeholder 35">
            <a:extLst>
              <a:ext uri="{FF2B5EF4-FFF2-40B4-BE49-F238E27FC236}">
                <a16:creationId xmlns:a16="http://schemas.microsoft.com/office/drawing/2014/main" id="{2CA4DE55-E3E6-4B57-98A2-453941C54F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9215766" y="534262"/>
            <a:ext cx="2480698" cy="707924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200">
                <a:solidFill>
                  <a:schemeClr val="bg1"/>
                </a:solidFill>
              </a:defRPr>
            </a:lvl2pPr>
            <a:lvl3pPr marL="914400" indent="0">
              <a:buNone/>
              <a:defRPr sz="12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6" name="Text Placeholder 35">
            <a:extLst>
              <a:ext uri="{FF2B5EF4-FFF2-40B4-BE49-F238E27FC236}">
                <a16:creationId xmlns:a16="http://schemas.microsoft.com/office/drawing/2014/main" id="{2EC1C095-FC28-4BAA-9970-8BBEE114193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215766" y="1262810"/>
            <a:ext cx="2480698" cy="153976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>
                <a:solidFill>
                  <a:schemeClr val="bg1"/>
                </a:solidFill>
              </a:defRPr>
            </a:lvl2pPr>
            <a:lvl3pPr marL="914400" indent="0">
              <a:buNone/>
              <a:defRPr sz="12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9" name="Picture Placeholder 30">
            <a:extLst>
              <a:ext uri="{FF2B5EF4-FFF2-40B4-BE49-F238E27FC236}">
                <a16:creationId xmlns:a16="http://schemas.microsoft.com/office/drawing/2014/main" id="{6524EC63-E816-41B2-AC88-A864CE364E1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175200" y="3206504"/>
            <a:ext cx="2808000" cy="2576780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/>
            </a:lvl1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1" name="Text Placeholder 35">
            <a:extLst>
              <a:ext uri="{FF2B5EF4-FFF2-40B4-BE49-F238E27FC236}">
                <a16:creationId xmlns:a16="http://schemas.microsoft.com/office/drawing/2014/main" id="{6FB30E76-F302-4740-B922-049DDC4DF27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26357" y="3372465"/>
            <a:ext cx="2480698" cy="707924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200">
                <a:solidFill>
                  <a:schemeClr val="bg1"/>
                </a:solidFill>
              </a:defRPr>
            </a:lvl2pPr>
            <a:lvl3pPr marL="914400" indent="0">
              <a:buNone/>
              <a:defRPr sz="12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Text Placeholder 35">
            <a:extLst>
              <a:ext uri="{FF2B5EF4-FFF2-40B4-BE49-F238E27FC236}">
                <a16:creationId xmlns:a16="http://schemas.microsoft.com/office/drawing/2014/main" id="{4305ED43-A63E-4D1B-B006-71B77736D9F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26357" y="4101013"/>
            <a:ext cx="2480698" cy="153976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>
                <a:solidFill>
                  <a:schemeClr val="bg1"/>
                </a:solidFill>
              </a:defRPr>
            </a:lvl2pPr>
            <a:lvl3pPr marL="914400" indent="0">
              <a:buNone/>
              <a:defRPr sz="12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4" name="Picture Placeholder 30">
            <a:extLst>
              <a:ext uri="{FF2B5EF4-FFF2-40B4-BE49-F238E27FC236}">
                <a16:creationId xmlns:a16="http://schemas.microsoft.com/office/drawing/2014/main" id="{F4F4CF6E-84CF-42B0-AA6A-FAD7A695406A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6210000" y="3206504"/>
            <a:ext cx="2808000" cy="2576780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/>
            </a:lvl1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3" name="Text Placeholder 35">
            <a:extLst>
              <a:ext uri="{FF2B5EF4-FFF2-40B4-BE49-F238E27FC236}">
                <a16:creationId xmlns:a16="http://schemas.microsoft.com/office/drawing/2014/main" id="{763E4EA2-0139-4F0C-B2F2-D2E016E896A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9215766" y="3372465"/>
            <a:ext cx="2480698" cy="707924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200">
                <a:solidFill>
                  <a:schemeClr val="bg1"/>
                </a:solidFill>
              </a:defRPr>
            </a:lvl2pPr>
            <a:lvl3pPr marL="914400" indent="0">
              <a:buNone/>
              <a:defRPr sz="12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35">
            <a:extLst>
              <a:ext uri="{FF2B5EF4-FFF2-40B4-BE49-F238E27FC236}">
                <a16:creationId xmlns:a16="http://schemas.microsoft.com/office/drawing/2014/main" id="{AD1AEB59-872C-49C1-8E97-770BDB89AB5A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215766" y="4101013"/>
            <a:ext cx="2480698" cy="153976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>
                <a:solidFill>
                  <a:schemeClr val="bg1"/>
                </a:solidFill>
              </a:defRPr>
            </a:lvl2pPr>
            <a:lvl3pPr marL="914400" indent="0">
              <a:buNone/>
              <a:defRPr sz="12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27085388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a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08715BE8-E47B-4C2C-AD6A-E44E3AEA43AF}"/>
              </a:ext>
            </a:extLst>
          </p:cNvPr>
          <p:cNvSpPr/>
          <p:nvPr/>
        </p:nvSpPr>
        <p:spPr bwMode="hidden">
          <a:xfrm>
            <a:off x="0" y="-1"/>
            <a:ext cx="4365523" cy="6851465"/>
          </a:xfrm>
          <a:prstGeom prst="rect">
            <a:avLst/>
          </a:prstGeom>
          <a:solidFill>
            <a:srgbClr val="2847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17" name="new">
            <a:extLst>
              <a:ext uri="{FF2B5EF4-FFF2-40B4-BE49-F238E27FC236}">
                <a16:creationId xmlns:a16="http://schemas.microsoft.com/office/drawing/2014/main" id="{440F49A9-640C-4881-9BE2-382E6F3F4AF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4365523" cy="6858001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630000" y="644400"/>
            <a:ext cx="5486399" cy="4860957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85303" y="810752"/>
            <a:ext cx="5235224" cy="818474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4000">
                <a:solidFill>
                  <a:srgbClr val="284753"/>
                </a:solidFill>
              </a:defRPr>
            </a:lvl1pPr>
          </a:lstStyle>
          <a:p>
            <a:r>
              <a:rPr lang="en-US" dirty="0"/>
              <a:t>Name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6584950" y="1771013"/>
            <a:ext cx="5235575" cy="919178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rgbClr val="284753"/>
                </a:solidFill>
              </a:defRPr>
            </a:lvl1pPr>
            <a:lvl2pPr marL="457200" indent="0">
              <a:buNone/>
              <a:defRPr sz="2400" b="1"/>
            </a:lvl2pPr>
            <a:lvl3pPr marL="914400" indent="0">
              <a:buNone/>
              <a:defRPr sz="2400" b="1"/>
            </a:lvl3pPr>
            <a:lvl4pPr marL="1371600" indent="0">
              <a:buNone/>
              <a:defRPr sz="2400" b="1"/>
            </a:lvl4pPr>
            <a:lvl5pPr marL="1828800" indent="0">
              <a:buNone/>
              <a:defRPr sz="2400" b="1"/>
            </a:lvl5pPr>
          </a:lstStyle>
          <a:p>
            <a:pPr lvl="0"/>
            <a:r>
              <a:rPr lang="en-US" dirty="0"/>
              <a:t>Unit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6584950" y="2987848"/>
            <a:ext cx="5235575" cy="2326274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0" baseline="0">
                <a:solidFill>
                  <a:srgbClr val="284753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 dirty="0"/>
              <a:t>Members</a:t>
            </a:r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7" hasCustomPrompt="1"/>
          </p:nvPr>
        </p:nvSpPr>
        <p:spPr>
          <a:xfrm>
            <a:off x="6585301" y="5611779"/>
            <a:ext cx="5235224" cy="547892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aseline="0">
                <a:solidFill>
                  <a:srgbClr val="284753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 dirty="0"/>
              <a:t>Contact Information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DA8C9453-C008-4EC6-B4C5-5D5D4204145B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7ACB00D-0777-414B-9C5F-9381CFF14070}" type="datetimeFigureOut">
              <a:rPr lang="en-GB" smtClean="0"/>
              <a:t>27/05/2019</a:t>
            </a:fld>
            <a:endParaRPr lang="en-GB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A0CD5AEE-DB3D-4519-9D77-5234A1D2386E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D6313008-8E3A-4E9E-AC02-FD54076DF772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3B31184-911A-40C6-BF8E-2E94A1D84EBB}" type="slidenum">
              <a:rPr lang="en-GB" smtClean="0"/>
              <a:t>‹#›</a:t>
            </a:fld>
            <a:endParaRPr lang="en-GB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D4F325D-E8CA-489C-8F66-E19271BA556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10881087" y="6180138"/>
            <a:ext cx="949219" cy="671326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678AACD-07F1-406E-B455-61E169D65DF9}"/>
              </a:ext>
            </a:extLst>
          </p:cNvPr>
          <p:cNvCxnSpPr/>
          <p:nvPr/>
        </p:nvCxnSpPr>
        <p:spPr>
          <a:xfrm>
            <a:off x="6584950" y="5505357"/>
            <a:ext cx="5256000" cy="0"/>
          </a:xfrm>
          <a:prstGeom prst="line">
            <a:avLst/>
          </a:prstGeom>
          <a:ln w="12700">
            <a:solidFill>
              <a:srgbClr val="2847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92400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genda">
    <p:bg>
      <p:bgPr>
        <a:solidFill>
          <a:srgbClr val="2847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new">
            <a:extLst>
              <a:ext uri="{FF2B5EF4-FFF2-40B4-BE49-F238E27FC236}">
                <a16:creationId xmlns:a16="http://schemas.microsoft.com/office/drawing/2014/main" id="{27708ED9-4010-4ABD-85D1-AC06CCC0048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76" r="5179" b="1000"/>
          <a:stretch/>
        </p:blipFill>
        <p:spPr>
          <a:xfrm>
            <a:off x="6196426" y="0"/>
            <a:ext cx="5995574" cy="617912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33C08FA-95AE-4A3A-B631-EA50FCB83B1E}"/>
              </a:ext>
            </a:extLst>
          </p:cNvPr>
          <p:cNvSpPr/>
          <p:nvPr/>
        </p:nvSpPr>
        <p:spPr bwMode="hidden">
          <a:xfrm>
            <a:off x="0" y="6169204"/>
            <a:ext cx="12192000" cy="6917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8A11B19-F43B-448A-B575-F94882A38F14}"/>
              </a:ext>
            </a:extLst>
          </p:cNvPr>
          <p:cNvSpPr/>
          <p:nvPr/>
        </p:nvSpPr>
        <p:spPr bwMode="hidden">
          <a:xfrm>
            <a:off x="371475" y="368300"/>
            <a:ext cx="7473812" cy="54121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0800" y="367290"/>
            <a:ext cx="7473812" cy="5412102"/>
          </a:xfrm>
          <a:solidFill>
            <a:schemeClr val="bg1"/>
          </a:solidFill>
        </p:spPr>
        <p:txBody>
          <a:bodyPr lIns="324000" tIns="972000" rIns="360000" bIns="360000"/>
          <a:lstStyle>
            <a:lvl1pPr marL="457200" indent="-457200">
              <a:buFont typeface="+mj-lt"/>
              <a:buAutoNum type="arabicPeriod"/>
              <a:defRPr/>
            </a:lvl1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615600"/>
            <a:ext cx="6861600" cy="5724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CB00D-0777-414B-9C5F-9381CFF14070}" type="datetimeFigureOut">
              <a:rPr lang="en-GB" smtClean="0"/>
              <a:t>27/05/2019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31184-911A-40C6-BF8E-2E94A1D84EBB}" type="slidenum">
              <a:rPr lang="en-GB" smtClean="0"/>
              <a:t>‹#›</a:t>
            </a:fld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9BE60F5-B1A4-46EB-9538-644CF0F8AA5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1087" y="6180138"/>
            <a:ext cx="949219" cy="671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65741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act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08715BE8-E47B-4C2C-AD6A-E44E3AEA43AF}"/>
              </a:ext>
            </a:extLst>
          </p:cNvPr>
          <p:cNvSpPr/>
          <p:nvPr/>
        </p:nvSpPr>
        <p:spPr bwMode="hidden">
          <a:xfrm>
            <a:off x="0" y="-1"/>
            <a:ext cx="4365523" cy="6851465"/>
          </a:xfrm>
          <a:prstGeom prst="rect">
            <a:avLst/>
          </a:prstGeom>
          <a:solidFill>
            <a:srgbClr val="2847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22" name="new">
            <a:extLst>
              <a:ext uri="{FF2B5EF4-FFF2-40B4-BE49-F238E27FC236}">
                <a16:creationId xmlns:a16="http://schemas.microsoft.com/office/drawing/2014/main" id="{A99FBF7B-BE45-4420-A55F-7028A3D2B0D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4365523" cy="6858001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689200" y="774000"/>
            <a:ext cx="3351600" cy="3189600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85303" y="810752"/>
            <a:ext cx="5235224" cy="818474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4000">
                <a:solidFill>
                  <a:srgbClr val="284753"/>
                </a:solidFill>
              </a:defRPr>
            </a:lvl1pPr>
          </a:lstStyle>
          <a:p>
            <a:r>
              <a:rPr lang="en-US" dirty="0"/>
              <a:t>Name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6584950" y="1771013"/>
            <a:ext cx="5235575" cy="919178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rgbClr val="284753"/>
                </a:solidFill>
              </a:defRPr>
            </a:lvl1pPr>
            <a:lvl2pPr marL="457200" indent="0">
              <a:buNone/>
              <a:defRPr sz="2400" b="1"/>
            </a:lvl2pPr>
            <a:lvl3pPr marL="914400" indent="0">
              <a:buNone/>
              <a:defRPr sz="2400" b="1"/>
            </a:lvl3pPr>
            <a:lvl4pPr marL="1371600" indent="0">
              <a:buNone/>
              <a:defRPr sz="2400" b="1"/>
            </a:lvl4pPr>
            <a:lvl5pPr marL="1828800" indent="0">
              <a:buNone/>
              <a:defRPr sz="2400" b="1"/>
            </a:lvl5pPr>
          </a:lstStyle>
          <a:p>
            <a:pPr lvl="0"/>
            <a:r>
              <a:rPr lang="en-US" dirty="0"/>
              <a:t>Title, Unit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DA8C9453-C008-4EC6-B4C5-5D5D4204145B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7ACB00D-0777-414B-9C5F-9381CFF14070}" type="datetimeFigureOut">
              <a:rPr lang="en-GB" smtClean="0"/>
              <a:t>27/05/2019</a:t>
            </a:fld>
            <a:endParaRPr lang="en-GB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A0CD5AEE-DB3D-4519-9D77-5234A1D2386E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D6313008-8E3A-4E9E-AC02-FD54076DF772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3B31184-911A-40C6-BF8E-2E94A1D84EBB}" type="slidenum">
              <a:rPr lang="en-GB" smtClean="0"/>
              <a:t>‹#›</a:t>
            </a:fld>
            <a:endParaRPr lang="en-GB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236FA90-56FC-4DAE-B1F6-F662EA933EA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5301" y="3106635"/>
            <a:ext cx="643461" cy="64473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A492739-9D8D-48A6-991C-60F59CFCD10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5301" y="3908578"/>
            <a:ext cx="643461" cy="644730"/>
          </a:xfrm>
          <a:prstGeom prst="rect">
            <a:avLst/>
          </a:prstGeom>
        </p:spPr>
      </p:pic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126CAE5A-D685-4822-9E2D-3195B83FE9A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334703" y="3191596"/>
            <a:ext cx="4485823" cy="45028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0" baseline="0">
                <a:solidFill>
                  <a:srgbClr val="284753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 dirty="0"/>
              <a:t>email@yit.ru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DFDBDB81-FEC3-469E-88CE-F3524436918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334703" y="4005800"/>
            <a:ext cx="4485823" cy="45028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0" baseline="0">
                <a:solidFill>
                  <a:srgbClr val="284753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 dirty="0"/>
              <a:t>+35844 123 4567</a:t>
            </a:r>
          </a:p>
        </p:txBody>
      </p:sp>
      <p:sp>
        <p:nvSpPr>
          <p:cNvPr id="21" name="Text Placeholder 21">
            <a:extLst>
              <a:ext uri="{FF2B5EF4-FFF2-40B4-BE49-F238E27FC236}">
                <a16:creationId xmlns:a16="http://schemas.microsoft.com/office/drawing/2014/main" id="{F76ADA43-7FF0-497C-80C6-B0FBC7B6F5F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85301" y="4981476"/>
            <a:ext cx="5235224" cy="885825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aseline="0">
                <a:solidFill>
                  <a:srgbClr val="284753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 dirty="0"/>
              <a:t>Company address and contact information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6B4F14BB-3D00-489D-9411-B09952DDCDE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10881087" y="6180138"/>
            <a:ext cx="949219" cy="671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1151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act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E9D02C0-BD32-4A29-8BA2-FBC4A70AAAA2}"/>
              </a:ext>
            </a:extLst>
          </p:cNvPr>
          <p:cNvSpPr/>
          <p:nvPr/>
        </p:nvSpPr>
        <p:spPr bwMode="hidden">
          <a:xfrm>
            <a:off x="-2" y="-2"/>
            <a:ext cx="12192001" cy="2698233"/>
          </a:xfrm>
          <a:prstGeom prst="rect">
            <a:avLst/>
          </a:prstGeom>
          <a:solidFill>
            <a:srgbClr val="2847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err="1"/>
          </a:p>
        </p:txBody>
      </p:sp>
      <p:pic>
        <p:nvPicPr>
          <p:cNvPr id="26" name="new">
            <a:extLst>
              <a:ext uri="{FF2B5EF4-FFF2-40B4-BE49-F238E27FC236}">
                <a16:creationId xmlns:a16="http://schemas.microsoft.com/office/drawing/2014/main" id="{16F51F0E-3859-427B-B3CA-6E8CCC82188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269823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8F3D34BD-2F95-4326-BB8D-BDCE05D6C3E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473" y="4739001"/>
            <a:ext cx="549414" cy="550498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35CE69FD-CFE1-4CF5-A1D5-EDBE67CF24A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473" y="5417128"/>
            <a:ext cx="549414" cy="550498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874B47E4-7CC3-479F-9F60-404591A0F46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5833" y="4739001"/>
            <a:ext cx="549414" cy="550498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3699FBE3-C716-4C37-8D59-1F09B12BB9A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5833" y="5417128"/>
            <a:ext cx="549414" cy="55049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1476" y="3430800"/>
            <a:ext cx="5475600" cy="662400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defRPr sz="2800">
                <a:solidFill>
                  <a:srgbClr val="284753"/>
                </a:solidFill>
              </a:defRPr>
            </a:lvl1pPr>
          </a:lstStyle>
          <a:p>
            <a:r>
              <a:rPr lang="en-US" dirty="0"/>
              <a:t>Name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370800" y="4172400"/>
            <a:ext cx="5475600" cy="3456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284753"/>
                </a:solidFill>
              </a:defRPr>
            </a:lvl1pPr>
            <a:lvl2pPr marL="457200" indent="0">
              <a:buNone/>
              <a:defRPr sz="2400" b="1"/>
            </a:lvl2pPr>
            <a:lvl3pPr marL="914400" indent="0">
              <a:buNone/>
              <a:defRPr sz="2400" b="1"/>
            </a:lvl3pPr>
            <a:lvl4pPr marL="1371600" indent="0">
              <a:buNone/>
              <a:defRPr sz="2400" b="1"/>
            </a:lvl4pPr>
            <a:lvl5pPr marL="1828800" indent="0">
              <a:buNone/>
              <a:defRPr sz="2400" b="1"/>
            </a:lvl5pPr>
          </a:lstStyle>
          <a:p>
            <a:pPr lvl="0"/>
            <a:r>
              <a:rPr lang="en-US" dirty="0"/>
              <a:t>Title, Unit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6B4F14BB-3D00-489D-9411-B09952DDCDE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10881087" y="6180138"/>
            <a:ext cx="949219" cy="671326"/>
          </a:xfrm>
          <a:prstGeom prst="rect">
            <a:avLst/>
          </a:prstGeom>
        </p:spPr>
      </p:pic>
      <p:sp>
        <p:nvSpPr>
          <p:cNvPr id="22" name="Picture Placeholder 6">
            <a:extLst>
              <a:ext uri="{FF2B5EF4-FFF2-40B4-BE49-F238E27FC236}">
                <a16:creationId xmlns:a16="http://schemas.microsoft.com/office/drawing/2014/main" id="{ABB872F8-0245-41E8-9A26-E9DFC3D7E45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3" y="368303"/>
            <a:ext cx="2948005" cy="280280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Picture Placeholder 6">
            <a:extLst>
              <a:ext uri="{FF2B5EF4-FFF2-40B4-BE49-F238E27FC236}">
                <a16:creationId xmlns:a16="http://schemas.microsoft.com/office/drawing/2014/main" id="{12053FF4-1B27-4527-B096-878E14D87A6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345833" y="368303"/>
            <a:ext cx="2948005" cy="280280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B686C5C-409C-4A7B-A731-5EEEB6217869}"/>
              </a:ext>
            </a:extLst>
          </p:cNvPr>
          <p:cNvCxnSpPr/>
          <p:nvPr/>
        </p:nvCxnSpPr>
        <p:spPr>
          <a:xfrm>
            <a:off x="6096000" y="2878111"/>
            <a:ext cx="0" cy="3287739"/>
          </a:xfrm>
          <a:prstGeom prst="line">
            <a:avLst/>
          </a:prstGeom>
          <a:ln>
            <a:solidFill>
              <a:srgbClr val="2847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47094EF3-4FC1-4D8B-ABE4-1020E95B357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73782" y="4847167"/>
            <a:ext cx="4860000" cy="39445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0" baseline="0">
                <a:solidFill>
                  <a:srgbClr val="284753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 dirty="0"/>
              <a:t>firstname.lastname@yit.ru</a:t>
            </a:r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D735BCD7-20AA-4054-98FA-F706550DD7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73781" y="5543840"/>
            <a:ext cx="4860000" cy="39600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0" baseline="0">
                <a:solidFill>
                  <a:srgbClr val="284753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 dirty="0"/>
              <a:t>+35844 123 4567</a:t>
            </a:r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BBAB55CD-7749-44D4-988A-643EF3DCDF6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345833" y="4172400"/>
            <a:ext cx="5475600" cy="34560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 baseline="0">
                <a:solidFill>
                  <a:srgbClr val="284753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 dirty="0"/>
              <a:t>Title, Unit</a:t>
            </a:r>
          </a:p>
        </p:txBody>
      </p:sp>
      <p:sp>
        <p:nvSpPr>
          <p:cNvPr id="31" name="Text Placeholder 8">
            <a:extLst>
              <a:ext uri="{FF2B5EF4-FFF2-40B4-BE49-F238E27FC236}">
                <a16:creationId xmlns:a16="http://schemas.microsoft.com/office/drawing/2014/main" id="{D738BEAC-D10C-48E5-A859-46F3DDCDBD9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948142" y="4847167"/>
            <a:ext cx="4860000" cy="39445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0" baseline="0">
                <a:solidFill>
                  <a:srgbClr val="284753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 dirty="0"/>
              <a:t>firstname.lastname@yit.ru</a:t>
            </a:r>
          </a:p>
        </p:txBody>
      </p:sp>
      <p:sp>
        <p:nvSpPr>
          <p:cNvPr id="32" name="Text Placeholder 8">
            <a:extLst>
              <a:ext uri="{FF2B5EF4-FFF2-40B4-BE49-F238E27FC236}">
                <a16:creationId xmlns:a16="http://schemas.microsoft.com/office/drawing/2014/main" id="{817BD2BB-9471-47FB-8F14-864B93FD840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948141" y="5543840"/>
            <a:ext cx="4860000" cy="39600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0" baseline="0">
                <a:solidFill>
                  <a:srgbClr val="284753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 dirty="0"/>
              <a:t>+35844 123 4567</a:t>
            </a:r>
          </a:p>
        </p:txBody>
      </p:sp>
      <p:sp>
        <p:nvSpPr>
          <p:cNvPr id="33" name="Text Placeholder 19">
            <a:extLst>
              <a:ext uri="{FF2B5EF4-FFF2-40B4-BE49-F238E27FC236}">
                <a16:creationId xmlns:a16="http://schemas.microsoft.com/office/drawing/2014/main" id="{CD890F39-0F20-48A7-8CFC-1A44E7153BD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345237" y="3430800"/>
            <a:ext cx="5475600" cy="662400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rgbClr val="284753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800"/>
            </a:lvl3pPr>
            <a:lvl4pPr marL="1371600" indent="0">
              <a:buNone/>
              <a:defRPr sz="2800"/>
            </a:lvl4pPr>
            <a:lvl5pPr marL="1828800" indent="0">
              <a:buNone/>
              <a:defRPr sz="2800"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B2DA1D-AB46-4B27-B542-2E2D03E64F47}"/>
              </a:ext>
            </a:extLst>
          </p:cNvPr>
          <p:cNvSpPr>
            <a:spLocks noGrp="1"/>
          </p:cNvSpPr>
          <p:nvPr>
            <p:ph type="dt" sz="half" idx="28"/>
          </p:nvPr>
        </p:nvSpPr>
        <p:spPr/>
        <p:txBody>
          <a:bodyPr/>
          <a:lstStyle/>
          <a:p>
            <a:fld id="{A7ACB00D-0777-414B-9C5F-9381CFF14070}" type="datetimeFigureOut">
              <a:rPr lang="en-GB" smtClean="0"/>
              <a:t>27/05/2019</a:t>
            </a:fld>
            <a:endParaRPr lang="en-GB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7B41B880-EFEE-4206-8DDD-B647A76F7898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8D67A0B-88B8-43E0-833F-6CA5A9C0A906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13B31184-911A-40C6-BF8E-2E94A1D84E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945061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CB00D-0777-414B-9C5F-9381CFF14070}" type="datetimeFigureOut">
              <a:rPr lang="en-GB" smtClean="0"/>
              <a:t>27/05/2019</a:t>
            </a:fld>
            <a:endParaRPr lang="en-GB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31184-911A-40C6-BF8E-2E94A1D84E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746347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CB00D-0777-414B-9C5F-9381CFF14070}" type="datetimeFigureOut">
              <a:rPr lang="en-GB" smtClean="0"/>
              <a:t>27/05/2019</a:t>
            </a:fld>
            <a:endParaRPr lang="en-GB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31184-911A-40C6-BF8E-2E94A1D84EBB}" type="slidenum">
              <a:rPr lang="en-GB" smtClean="0"/>
              <a:t>‹#›</a:t>
            </a:fld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7AD0E9A-AC6C-4D6F-A355-89F26897D8D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10881087" y="6180138"/>
            <a:ext cx="949219" cy="671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50312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Only 3">
    <p:bg>
      <p:bgPr>
        <a:solidFill>
          <a:srgbClr val="2847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A6FA98E-6E09-4495-9508-79D40DAC9E9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10883627" y="6180138"/>
            <a:ext cx="949219" cy="671326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7ACB00D-0777-414B-9C5F-9381CFF14070}" type="datetimeFigureOut">
              <a:rPr lang="en-GB" smtClean="0"/>
              <a:t>27/05/2019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3B31184-911A-40C6-BF8E-2E94A1D84EBB}" type="slidenum">
              <a:rPr lang="en-GB" smtClean="0"/>
              <a:t>‹#›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760F2B-08B2-41D7-9F8F-1684E1C4DB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81985C4-62FE-407C-95C2-4BB376B27EA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894" r="17686"/>
          <a:stretch/>
        </p:blipFill>
        <p:spPr>
          <a:xfrm>
            <a:off x="0" y="3859387"/>
            <a:ext cx="12192000" cy="2880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EF398E8-104C-4612-BA8A-E9EF495BCB6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2800" y="6181200"/>
            <a:ext cx="953701" cy="67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9381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 4">
    <p:bg>
      <p:bgPr>
        <a:solidFill>
          <a:srgbClr val="2847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A7ACB00D-0777-414B-9C5F-9381CFF14070}" type="datetimeFigureOut">
              <a:rPr lang="en-GB" smtClean="0"/>
              <a:t>27/05/2019</a:t>
            </a:fld>
            <a:endParaRPr lang="en-GB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GB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13B31184-911A-40C6-BF8E-2E94A1D84E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208054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Slog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2DD4F9B-32BF-491C-97B2-3E7067A0B1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3888031" y="2385391"/>
            <a:ext cx="4439618" cy="209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79794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Slogan 2">
    <p:bg>
      <p:bgPr>
        <a:solidFill>
          <a:srgbClr val="2847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ogan_nega.png">
            <a:extLst>
              <a:ext uri="{FF2B5EF4-FFF2-40B4-BE49-F238E27FC236}">
                <a16:creationId xmlns:a16="http://schemas.microsoft.com/office/drawing/2014/main" id="{C8ED950D-D9BE-4EB2-891D-EB85E8055A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3898809" y="2385391"/>
            <a:ext cx="4420886" cy="209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1189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Slogan 3">
    <p:bg>
      <p:bgPr>
        <a:solidFill>
          <a:srgbClr val="019E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ogan_nega.png">
            <a:extLst>
              <a:ext uri="{FF2B5EF4-FFF2-40B4-BE49-F238E27FC236}">
                <a16:creationId xmlns:a16="http://schemas.microsoft.com/office/drawing/2014/main" id="{90BECAAB-C9E5-4FF5-841E-54A5022818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3898809" y="2385391"/>
            <a:ext cx="4420886" cy="209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45269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CB00D-0777-414B-9C5F-9381CFF14070}" type="datetimeFigureOut">
              <a:rPr lang="en-GB" smtClean="0"/>
              <a:t>27/05/2019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31184-911A-40C6-BF8E-2E94A1D84E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52775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2">
    <p:bg>
      <p:bgPr>
        <a:solidFill>
          <a:srgbClr val="2847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0800" y="3430800"/>
            <a:ext cx="4276800" cy="1677600"/>
          </a:xfrm>
        </p:spPr>
        <p:txBody>
          <a:bodyPr anchor="b">
            <a:no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0800" y="5407200"/>
            <a:ext cx="4276800" cy="756000"/>
          </a:xfrm>
        </p:spPr>
        <p:txBody>
          <a:bodyPr>
            <a:normAutofit/>
          </a:bodyPr>
          <a:lstStyle>
            <a:lvl1pPr marL="0" indent="0" algn="l">
              <a:buNone/>
              <a:defRPr sz="2200" b="1" cap="all" baseline="0">
                <a:solidFill>
                  <a:srgbClr val="019ED9"/>
                </a:solidFill>
                <a:latin typeface="Arial Narrow" panose="020B0606020202030204" pitchFamily="34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223600" y="0"/>
            <a:ext cx="6966000" cy="6858000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9B017B5-0428-45D1-AD8C-CA327A6403A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431713" y="26634"/>
            <a:ext cx="1925983" cy="1362134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3A839C3-1263-49C0-9B47-00CD2916BB09}"/>
              </a:ext>
            </a:extLst>
          </p:cNvPr>
          <p:cNvCxnSpPr/>
          <p:nvPr/>
        </p:nvCxnSpPr>
        <p:spPr>
          <a:xfrm>
            <a:off x="371475" y="5244506"/>
            <a:ext cx="4275138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ADB9408B-F843-43FE-B3A1-FA3EB9DC5C7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 bwMode="black">
          <a:xfrm>
            <a:off x="10877650" y="5785200"/>
            <a:ext cx="1321200" cy="5400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321270374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3">
    <p:bg>
      <p:bgPr>
        <a:solidFill>
          <a:srgbClr val="019E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0800" y="3430800"/>
            <a:ext cx="4276800" cy="1677600"/>
          </a:xfrm>
        </p:spPr>
        <p:txBody>
          <a:bodyPr anchor="b">
            <a:no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0800" y="5407200"/>
            <a:ext cx="4276800" cy="756000"/>
          </a:xfrm>
        </p:spPr>
        <p:txBody>
          <a:bodyPr>
            <a:normAutofit/>
          </a:bodyPr>
          <a:lstStyle>
            <a:lvl1pPr marL="0" indent="0" algn="l">
              <a:buNone/>
              <a:defRPr sz="2200" b="1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223600" y="0"/>
            <a:ext cx="6966000" cy="6858000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3A839C3-1263-49C0-9B47-00CD2916BB09}"/>
              </a:ext>
            </a:extLst>
          </p:cNvPr>
          <p:cNvCxnSpPr/>
          <p:nvPr/>
        </p:nvCxnSpPr>
        <p:spPr>
          <a:xfrm>
            <a:off x="371475" y="5244506"/>
            <a:ext cx="4275138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E6F621FC-973A-4FD9-A355-E262C4B003D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431713" y="26634"/>
            <a:ext cx="1925983" cy="1362134"/>
          </a:xfrm>
          <a:prstGeom prst="rect">
            <a:avLst/>
          </a:prstGeom>
        </p:spPr>
      </p:pic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1E7401C2-FA73-4FFD-85FC-D563F3F5919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 bwMode="black">
          <a:xfrm>
            <a:off x="10879200" y="437701"/>
            <a:ext cx="1321200" cy="540000"/>
          </a:xfrm>
          <a:blipFill dpi="0" rotWithShape="1">
            <a:blip r:embed="rId3">
              <a:alphaModFix amt="91000"/>
            </a:blip>
            <a:srcRect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049918874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4">
    <p:bg>
      <p:bgPr>
        <a:solidFill>
          <a:srgbClr val="2847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0800" y="5047200"/>
            <a:ext cx="11448000" cy="550800"/>
          </a:xfrm>
        </p:spPr>
        <p:txBody>
          <a:bodyPr anchor="b">
            <a:noAutofit/>
          </a:bodyPr>
          <a:lstStyle>
            <a:lvl1pPr algn="ctr">
              <a:defRPr sz="3000">
                <a:solidFill>
                  <a:schemeClr val="bg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0800" y="5900400"/>
            <a:ext cx="11448000" cy="550800"/>
          </a:xfrm>
        </p:spPr>
        <p:txBody>
          <a:bodyPr>
            <a:normAutofit/>
          </a:bodyPr>
          <a:lstStyle>
            <a:lvl1pPr marL="0" indent="0" algn="ctr">
              <a:buNone/>
              <a:defRPr sz="1800" b="1" cap="all" baseline="0">
                <a:solidFill>
                  <a:srgbClr val="019ED9"/>
                </a:solidFill>
                <a:latin typeface="Arial Narrow" panose="020B0606020202030204" pitchFamily="34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1407600"/>
            <a:ext cx="12193200" cy="3337200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9B017B5-0428-45D1-AD8C-CA327A6403A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431713" y="26634"/>
            <a:ext cx="1925983" cy="1362134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7576915-6401-4E17-9338-BBF77B747833}"/>
              </a:ext>
            </a:extLst>
          </p:cNvPr>
          <p:cNvCxnSpPr/>
          <p:nvPr/>
        </p:nvCxnSpPr>
        <p:spPr>
          <a:xfrm>
            <a:off x="2535228" y="5738558"/>
            <a:ext cx="7121547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67D29C46-B956-4F33-8F34-D76B95F7FD3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 bwMode="black">
          <a:xfrm>
            <a:off x="10879200" y="437701"/>
            <a:ext cx="1321200" cy="540000"/>
          </a:xfrm>
          <a:blipFill dpi="0" rotWithShape="1">
            <a:blip r:embed="rId3">
              <a:alphaModFix amt="91000"/>
            </a:blip>
            <a:srcRect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47538626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 bwMode="hidden">
          <a:xfrm>
            <a:off x="0" y="0"/>
            <a:ext cx="12192000" cy="6858000"/>
          </a:xfrm>
          <a:solidFill>
            <a:schemeClr val="bg1"/>
          </a:solidFill>
        </p:spPr>
        <p:txBody>
          <a:bodyPr anchor="ctr"/>
          <a:lstStyle>
            <a:lvl1pPr marL="0" marR="0" indent="0" algn="ct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0800" y="1058400"/>
            <a:ext cx="5259600" cy="2354400"/>
          </a:xfrm>
          <a:noFill/>
          <a:ln>
            <a:noFill/>
          </a:ln>
        </p:spPr>
        <p:txBody>
          <a:bodyPr anchor="b">
            <a:noAutofit/>
          </a:bodyPr>
          <a:lstStyle>
            <a:lvl1pPr algn="l">
              <a:defRPr sz="3300" i="1">
                <a:solidFill>
                  <a:srgbClr val="284753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">
            <a:extLst>
              <a:ext uri="{FF2B5EF4-FFF2-40B4-BE49-F238E27FC236}">
                <a16:creationId xmlns:a16="http://schemas.microsoft.com/office/drawing/2014/main" id="{68AECAF0-DEBC-4962-A002-9A6C4CFB60A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67200" y="3687240"/>
            <a:ext cx="3780000" cy="432000"/>
          </a:xfrm>
        </p:spPr>
        <p:txBody>
          <a:bodyPr>
            <a:normAutofit/>
          </a:bodyPr>
          <a:lstStyle>
            <a:lvl1pPr marL="0" indent="0">
              <a:buNone/>
              <a:defRPr sz="1800" b="1"/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5" indent="0"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D55C8268-FBBF-48B0-8474-DDA6A12EBA3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70800" y="4186801"/>
            <a:ext cx="3780000" cy="1742400"/>
          </a:xfrm>
        </p:spPr>
        <p:txBody>
          <a:bodyPr>
            <a:noAutofit/>
          </a:bodyPr>
          <a:lstStyle>
            <a:lvl1pPr marL="0" indent="0">
              <a:buNone/>
              <a:defRPr sz="1800"/>
            </a:lvl1pPr>
            <a:lvl2pPr marL="457189" indent="0">
              <a:buNone/>
              <a:defRPr sz="1800"/>
            </a:lvl2pPr>
            <a:lvl3pPr marL="914377" indent="0">
              <a:buNone/>
              <a:defRPr sz="1800"/>
            </a:lvl3pPr>
            <a:lvl4pPr marL="1371566" indent="0">
              <a:buNone/>
              <a:defRPr sz="1800"/>
            </a:lvl4pPr>
            <a:lvl5pPr marL="1828755" indent="0">
              <a:buNone/>
              <a:defRPr sz="18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26D30F58-5F78-41F1-B7B3-B3E56E0D242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0882800" y="6181200"/>
            <a:ext cx="950400" cy="6732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436452F2-DD30-492E-B193-44DC01673DA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50766" y="3503504"/>
            <a:ext cx="2844000" cy="18000"/>
          </a:xfrm>
          <a:solidFill>
            <a:srgbClr val="284753"/>
          </a:solidFill>
          <a:ln w="28575">
            <a:noFill/>
          </a:ln>
        </p:spPr>
        <p:txBody>
          <a:bodyPr>
            <a:noAutofit/>
          </a:bodyPr>
          <a:lstStyle>
            <a:lvl1pPr marL="0" indent="0">
              <a:buNone/>
              <a:defRPr sz="100">
                <a:noFill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62001F7-F4B6-42C6-96B1-9BACBEC2301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 bwMode="black">
          <a:xfrm>
            <a:off x="385200" y="378000"/>
            <a:ext cx="806400" cy="842400"/>
          </a:xfr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CB00D-0777-414B-9C5F-9381CFF14070}" type="datetimeFigureOut">
              <a:rPr lang="en-GB" smtClean="0"/>
              <a:t>27/05/2019</a:t>
            </a:fld>
            <a:endParaRPr lang="en-GB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31184-911A-40C6-BF8E-2E94A1D84E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90565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 bwMode="hidden">
          <a:xfrm>
            <a:off x="0" y="0"/>
            <a:ext cx="12192000" cy="6858000"/>
          </a:xfrm>
          <a:solidFill>
            <a:srgbClr val="A9B4BB"/>
          </a:solidFill>
        </p:spPr>
        <p:txBody>
          <a:bodyPr anchor="ctr"/>
          <a:lstStyle>
            <a:lvl1pPr marL="0" marR="0" indent="0" algn="ct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0800" y="1058400"/>
            <a:ext cx="5259600" cy="2354400"/>
          </a:xfrm>
          <a:noFill/>
          <a:ln>
            <a:noFill/>
          </a:ln>
        </p:spPr>
        <p:txBody>
          <a:bodyPr anchor="b">
            <a:noAutofit/>
          </a:bodyPr>
          <a:lstStyle>
            <a:lvl1pPr algn="l">
              <a:defRPr sz="3300" i="1">
                <a:solidFill>
                  <a:srgbClr val="FFFFFF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">
            <a:extLst>
              <a:ext uri="{FF2B5EF4-FFF2-40B4-BE49-F238E27FC236}">
                <a16:creationId xmlns:a16="http://schemas.microsoft.com/office/drawing/2014/main" id="{68AECAF0-DEBC-4962-A002-9A6C4CFB60A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67200" y="3687240"/>
            <a:ext cx="3780000" cy="432000"/>
          </a:xfr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rgbClr val="FFFFFF"/>
                </a:solidFill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5" indent="0"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D55C8268-FBBF-48B0-8474-DDA6A12EBA3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70800" y="4186801"/>
            <a:ext cx="3780000" cy="1742400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189" indent="0">
              <a:buNone/>
              <a:defRPr sz="1800"/>
            </a:lvl2pPr>
            <a:lvl3pPr marL="914377" indent="0">
              <a:buNone/>
              <a:defRPr sz="1800"/>
            </a:lvl3pPr>
            <a:lvl4pPr marL="1371566" indent="0">
              <a:buNone/>
              <a:defRPr sz="1800"/>
            </a:lvl4pPr>
            <a:lvl5pPr marL="1828755" indent="0">
              <a:buNone/>
              <a:defRPr sz="18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26D30F58-5F78-41F1-B7B3-B3E56E0D242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0882800" y="6181200"/>
            <a:ext cx="950400" cy="6732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436452F2-DD30-492E-B193-44DC01673DA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50766" y="3503504"/>
            <a:ext cx="2844000" cy="18000"/>
          </a:xfrm>
          <a:solidFill>
            <a:srgbClr val="FFFFFF"/>
          </a:solidFill>
          <a:ln w="28575">
            <a:noFill/>
          </a:ln>
        </p:spPr>
        <p:txBody>
          <a:bodyPr>
            <a:noAutofit/>
          </a:bodyPr>
          <a:lstStyle>
            <a:lvl1pPr marL="0" indent="0">
              <a:buNone/>
              <a:defRPr sz="100">
                <a:noFill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62001F7-F4B6-42C6-96B1-9BACBEC2301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 bwMode="black">
          <a:xfrm>
            <a:off x="385200" y="378000"/>
            <a:ext cx="806400" cy="8424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CB00D-0777-414B-9C5F-9381CFF14070}" type="datetimeFigureOut">
              <a:rPr lang="en-GB" smtClean="0"/>
              <a:t>27/05/2019</a:t>
            </a:fld>
            <a:endParaRPr lang="en-GB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31184-911A-40C6-BF8E-2E94A1D84E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96958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70800" y="367200"/>
            <a:ext cx="11448000" cy="817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70800" y="1404000"/>
            <a:ext cx="11448000" cy="4762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17878" y="6408000"/>
            <a:ext cx="4512000" cy="216000"/>
          </a:xfrm>
          <a:prstGeom prst="rect">
            <a:avLst/>
          </a:prstGeom>
        </p:spPr>
        <p:txBody>
          <a:bodyPr vert="horz" lIns="90000" tIns="45720" rIns="90000" bIns="45720" rtlCol="0" anchor="ctr"/>
          <a:lstStyle>
            <a:lvl1pPr algn="l">
              <a:defRPr sz="800">
                <a:solidFill>
                  <a:srgbClr val="284753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70800" y="6408000"/>
            <a:ext cx="414000" cy="216000"/>
          </a:xfrm>
          <a:prstGeom prst="rect">
            <a:avLst/>
          </a:prstGeom>
        </p:spPr>
        <p:txBody>
          <a:bodyPr vert="horz" lIns="90000" tIns="45720" rIns="90000" bIns="45720" rtlCol="0" anchor="ctr"/>
          <a:lstStyle>
            <a:lvl1pPr algn="ctr">
              <a:defRPr sz="800">
                <a:solidFill>
                  <a:srgbClr val="284753"/>
                </a:solidFill>
              </a:defRPr>
            </a:lvl1pPr>
          </a:lstStyle>
          <a:p>
            <a:fld id="{13B31184-911A-40C6-BF8E-2E94A1D84EBB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797500" y="6408000"/>
            <a:ext cx="914400" cy="216000"/>
          </a:xfrm>
          <a:prstGeom prst="rect">
            <a:avLst/>
          </a:prstGeom>
        </p:spPr>
        <p:txBody>
          <a:bodyPr vert="horz" lIns="90000" tIns="45720" rIns="90000" bIns="45720" rtlCol="0" anchor="ctr"/>
          <a:lstStyle>
            <a:lvl1pPr>
              <a:defRPr lang="en-US" sz="800" smtClean="0">
                <a:solidFill>
                  <a:srgbClr val="284753"/>
                </a:solidFill>
              </a:defRPr>
            </a:lvl1pPr>
          </a:lstStyle>
          <a:p>
            <a:fld id="{A7ACB00D-0777-414B-9C5F-9381CFF14070}" type="datetimeFigureOut">
              <a:rPr lang="en-GB" smtClean="0"/>
              <a:t>27/05/2019</a:t>
            </a:fld>
            <a:endParaRPr lang="en-GB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6DE99C7-2D94-48AD-9E2E-CDFF305E918B}"/>
              </a:ext>
            </a:extLst>
          </p:cNvPr>
          <p:cNvCxnSpPr/>
          <p:nvPr/>
        </p:nvCxnSpPr>
        <p:spPr>
          <a:xfrm>
            <a:off x="371475" y="1186775"/>
            <a:ext cx="11449050" cy="0"/>
          </a:xfrm>
          <a:prstGeom prst="line">
            <a:avLst/>
          </a:prstGeom>
          <a:ln w="28575">
            <a:solidFill>
              <a:srgbClr val="019E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2AE34DC5-E251-4185-AA5E-26576EE910D6}"/>
              </a:ext>
            </a:extLst>
          </p:cNvPr>
          <p:cNvPicPr>
            <a:picLocks noChangeAspect="1"/>
          </p:cNvPicPr>
          <p:nvPr/>
        </p:nvPicPr>
        <p:blipFill>
          <a:blip r:embed="rId5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10881087" y="6180138"/>
            <a:ext cx="949219" cy="671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093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  <p:sldLayoutId id="2147483701" r:id="rId41"/>
    <p:sldLayoutId id="2147483702" r:id="rId42"/>
    <p:sldLayoutId id="2147483703" r:id="rId43"/>
    <p:sldLayoutId id="2147483704" r:id="rId44"/>
    <p:sldLayoutId id="2147483705" r:id="rId45"/>
    <p:sldLayoutId id="2147483706" r:id="rId46"/>
    <p:sldLayoutId id="2147483707" r:id="rId47"/>
    <p:sldLayoutId id="2147483708" r:id="rId48"/>
    <p:sldLayoutId id="2147483709" r:id="rId49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3000" kern="1200">
          <a:solidFill>
            <a:srgbClr val="284753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rgbClr val="284753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284753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284753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284753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rgbClr val="284753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rgbClr val="284753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rgbClr val="284753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rgbClr val="284753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rgbClr val="284753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0" pos="3840">
          <p15:clr>
            <a:srgbClr val="F26B43"/>
          </p15:clr>
        </p15:guide>
        <p15:guide id="1" pos="7485">
          <p15:clr>
            <a:srgbClr val="F26B43"/>
          </p15:clr>
        </p15:guide>
        <p15:guide id="2" pos="232">
          <p15:clr>
            <a:srgbClr val="F26B43"/>
          </p15:clr>
        </p15:guide>
        <p15:guide id="3" orient="horz" pos="2160">
          <p15:clr>
            <a:srgbClr val="F26B43"/>
          </p15:clr>
        </p15:guide>
        <p15:guide id="4" orient="horz" pos="3825">
          <p15:clr>
            <a:srgbClr val="F26B43"/>
          </p15:clr>
        </p15:guide>
        <p15:guide id="5" orient="horz" pos="759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7" Type="http://schemas.openxmlformats.org/officeDocument/2006/relationships/image" Target="../media/image37.jpe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7" Type="http://schemas.openxmlformats.org/officeDocument/2006/relationships/image" Target="../media/image38.jpe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40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43.png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6.emf"/><Relationship Id="rId4" Type="http://schemas.openxmlformats.org/officeDocument/2006/relationships/package" Target="../embeddings/Microsoft_Excel_Worksheet.xlsx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9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7" Type="http://schemas.openxmlformats.org/officeDocument/2006/relationships/image" Target="../media/image58.jpg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4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4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4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42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42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6.xml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42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34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13" Type="http://schemas.openxmlformats.org/officeDocument/2006/relationships/diagramLayout" Target="../diagrams/layout5.xml"/><Relationship Id="rId3" Type="http://schemas.openxmlformats.org/officeDocument/2006/relationships/diagramLayout" Target="../diagrams/layout3.xml"/><Relationship Id="rId7" Type="http://schemas.openxmlformats.org/officeDocument/2006/relationships/diagramData" Target="../diagrams/data4.xml"/><Relationship Id="rId12" Type="http://schemas.openxmlformats.org/officeDocument/2006/relationships/diagramData" Target="../diagrams/data5.xml"/><Relationship Id="rId2" Type="http://schemas.openxmlformats.org/officeDocument/2006/relationships/diagramData" Target="../diagrams/data3.xml"/><Relationship Id="rId16" Type="http://schemas.microsoft.com/office/2007/relationships/diagramDrawing" Target="../diagrams/drawing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11" Type="http://schemas.microsoft.com/office/2007/relationships/diagramDrawing" Target="../diagrams/drawing4.xml"/><Relationship Id="rId5" Type="http://schemas.openxmlformats.org/officeDocument/2006/relationships/diagramColors" Target="../diagrams/colors3.xml"/><Relationship Id="rId15" Type="http://schemas.openxmlformats.org/officeDocument/2006/relationships/diagramColors" Target="../diagrams/colors5.xml"/><Relationship Id="rId10" Type="http://schemas.openxmlformats.org/officeDocument/2006/relationships/diagramColors" Target="../diagrams/colors4.xml"/><Relationship Id="rId4" Type="http://schemas.openxmlformats.org/officeDocument/2006/relationships/diagramQuickStyle" Target="../diagrams/quickStyle3.xml"/><Relationship Id="rId9" Type="http://schemas.openxmlformats.org/officeDocument/2006/relationships/diagramQuickStyle" Target="../diagrams/quickStyle4.xml"/><Relationship Id="rId14" Type="http://schemas.openxmlformats.org/officeDocument/2006/relationships/diagramQuickStyle" Target="../diagrams/quickStyle5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diagramLayout" Target="../diagrams/layout6.xml"/><Relationship Id="rId7" Type="http://schemas.openxmlformats.org/officeDocument/2006/relationships/image" Target="../media/image35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images.mlabspb.ru/uploads/af/59/af5968ab0f77495566001adbd771e7a2.jpg">
            <a:extLst>
              <a:ext uri="{FF2B5EF4-FFF2-40B4-BE49-F238E27FC236}">
                <a16:creationId xmlns:a16="http://schemas.microsoft.com/office/drawing/2014/main" id="{09C87E0E-EA1D-44F0-9C01-D0C81A833D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3766" y="304800"/>
            <a:ext cx="6649760" cy="6248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F40C4DD3-9559-45A1-AA4F-18F7D5C5C6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0800" y="1252921"/>
            <a:ext cx="4982966" cy="3998057"/>
          </a:xfrm>
        </p:spPr>
        <p:txBody>
          <a:bodyPr/>
          <a:lstStyle/>
          <a:p>
            <a:r>
              <a:rPr lang="ru-RU" sz="2400" dirty="0"/>
              <a:t>Общее собрание собственников               ЖК АЙНО</a:t>
            </a:r>
            <a:endParaRPr lang="en-GB" sz="2400" dirty="0"/>
          </a:p>
        </p:txBody>
      </p:sp>
      <p:sp>
        <p:nvSpPr>
          <p:cNvPr id="11" name="Subtitle 10">
            <a:extLst>
              <a:ext uri="{FF2B5EF4-FFF2-40B4-BE49-F238E27FC236}">
                <a16:creationId xmlns:a16="http://schemas.microsoft.com/office/drawing/2014/main" id="{37659FC0-C5B1-4FBB-BC0B-93FFD399628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23.05.2019</a:t>
            </a:r>
          </a:p>
          <a:p>
            <a:endParaRPr lang="en-GB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327E1DB-7C04-4F79-B8D9-5ABDC877451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166450" y="5785200"/>
            <a:ext cx="1321200" cy="540000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747485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98A898-899C-42E9-9589-60F95CE690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Порядок голосования на собрании</a:t>
            </a:r>
          </a:p>
        </p:txBody>
      </p:sp>
      <p:pic>
        <p:nvPicPr>
          <p:cNvPr id="5" name="Рисунок 4" descr="Изображение выглядит как здание&#10;&#10;Описание создано с высокой степенью достоверности">
            <a:extLst>
              <a:ext uri="{FF2B5EF4-FFF2-40B4-BE49-F238E27FC236}">
                <a16:creationId xmlns:a16="http://schemas.microsoft.com/office/drawing/2014/main" id="{478EC10C-D371-49F3-A0C5-3328205DF2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8"/>
          <a:stretch/>
        </p:blipFill>
        <p:spPr>
          <a:xfrm>
            <a:off x="903040" y="1720470"/>
            <a:ext cx="10383520" cy="3127794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7741F9BD-B7BA-4F16-8848-B1A5693651A9}"/>
              </a:ext>
            </a:extLst>
          </p:cNvPr>
          <p:cNvSpPr/>
          <p:nvPr/>
        </p:nvSpPr>
        <p:spPr>
          <a:xfrm>
            <a:off x="903040" y="3603664"/>
            <a:ext cx="10383520" cy="1188720"/>
          </a:xfrm>
          <a:prstGeom prst="rect">
            <a:avLst/>
          </a:prstGeom>
          <a:solidFill>
            <a:srgbClr val="019ED9">
              <a:alpha val="67059"/>
            </a:srgbClr>
          </a:solidFill>
          <a:ln>
            <a:solidFill>
              <a:srgbClr val="019ED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err="1"/>
          </a:p>
        </p:txBody>
      </p:sp>
      <p:sp>
        <p:nvSpPr>
          <p:cNvPr id="9" name="Правая фигурная скобка 8">
            <a:extLst>
              <a:ext uri="{FF2B5EF4-FFF2-40B4-BE49-F238E27FC236}">
                <a16:creationId xmlns:a16="http://schemas.microsoft.com/office/drawing/2014/main" id="{2153D4EC-B44E-448C-B93A-BD06368E8A8C}"/>
              </a:ext>
            </a:extLst>
          </p:cNvPr>
          <p:cNvSpPr/>
          <p:nvPr/>
        </p:nvSpPr>
        <p:spPr>
          <a:xfrm rot="5400000">
            <a:off x="6034811" y="-212387"/>
            <a:ext cx="119975" cy="10383519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4AAC377-6F30-4442-89C0-C551292648FC}"/>
              </a:ext>
            </a:extLst>
          </p:cNvPr>
          <p:cNvSpPr txBox="1"/>
          <p:nvPr/>
        </p:nvSpPr>
        <p:spPr>
          <a:xfrm>
            <a:off x="2959492" y="5017412"/>
            <a:ext cx="62222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50 % в каждом доме необходимо для кворума собрания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725C44C9-CEB0-42C8-9A8D-95BE498A3C96}"/>
              </a:ext>
            </a:extLst>
          </p:cNvPr>
          <p:cNvSpPr/>
          <p:nvPr/>
        </p:nvSpPr>
        <p:spPr>
          <a:xfrm>
            <a:off x="903039" y="4198024"/>
            <a:ext cx="10383519" cy="594360"/>
          </a:xfrm>
          <a:prstGeom prst="rect">
            <a:avLst/>
          </a:prstGeom>
          <a:solidFill>
            <a:srgbClr val="284753">
              <a:alpha val="72941"/>
            </a:srgbClr>
          </a:solidFill>
          <a:ln>
            <a:solidFill>
              <a:srgbClr val="019ED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err="1"/>
          </a:p>
        </p:txBody>
      </p:sp>
      <p:cxnSp>
        <p:nvCxnSpPr>
          <p:cNvPr id="17" name="Соединитель: изогнутый 16">
            <a:extLst>
              <a:ext uri="{FF2B5EF4-FFF2-40B4-BE49-F238E27FC236}">
                <a16:creationId xmlns:a16="http://schemas.microsoft.com/office/drawing/2014/main" id="{3400B75A-8CE2-4B3D-992E-0BA2EBA1A2C2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-67150" y="4942932"/>
            <a:ext cx="1408138" cy="532238"/>
          </a:xfrm>
          <a:prstGeom prst="curvedConnector3">
            <a:avLst>
              <a:gd name="adj1" fmla="val 100506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C4BFA122-AC4D-4602-8934-A7C7D1126654}"/>
              </a:ext>
            </a:extLst>
          </p:cNvPr>
          <p:cNvSpPr txBox="1"/>
          <p:nvPr/>
        </p:nvSpPr>
        <p:spPr>
          <a:xfrm>
            <a:off x="232477" y="6022068"/>
            <a:ext cx="46951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50% от голосов, набравших кворум, дают </a:t>
            </a:r>
          </a:p>
          <a:p>
            <a:r>
              <a:rPr lang="ru-RU" dirty="0"/>
              <a:t>принятие решение по вопросу</a:t>
            </a:r>
          </a:p>
        </p:txBody>
      </p:sp>
      <p:cxnSp>
        <p:nvCxnSpPr>
          <p:cNvPr id="34" name="Прямая соединительная линия 33">
            <a:extLst>
              <a:ext uri="{FF2B5EF4-FFF2-40B4-BE49-F238E27FC236}">
                <a16:creationId xmlns:a16="http://schemas.microsoft.com/office/drawing/2014/main" id="{B59ACDC6-93C9-4F87-8F7F-6668C6FA62DB}"/>
              </a:ext>
            </a:extLst>
          </p:cNvPr>
          <p:cNvCxnSpPr/>
          <p:nvPr/>
        </p:nvCxnSpPr>
        <p:spPr>
          <a:xfrm>
            <a:off x="538480" y="2968339"/>
            <a:ext cx="11064240" cy="0"/>
          </a:xfrm>
          <a:prstGeom prst="line">
            <a:avLst/>
          </a:prstGeom>
          <a:ln w="5715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Соединитель: изогнутый 37">
            <a:extLst>
              <a:ext uri="{FF2B5EF4-FFF2-40B4-BE49-F238E27FC236}">
                <a16:creationId xmlns:a16="http://schemas.microsoft.com/office/drawing/2014/main" id="{85E3FE85-2A3B-4F44-876C-D8396D6F20BC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10272180" y="4343400"/>
            <a:ext cx="2448559" cy="2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CB1454F9-7237-4092-A430-C1452C29B5B2}"/>
              </a:ext>
            </a:extLst>
          </p:cNvPr>
          <p:cNvSpPr txBox="1"/>
          <p:nvPr/>
        </p:nvSpPr>
        <p:spPr>
          <a:xfrm>
            <a:off x="7673863" y="5407377"/>
            <a:ext cx="428566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2</a:t>
            </a:r>
            <a:r>
              <a:rPr lang="en-US" dirty="0"/>
              <a:t>/3</a:t>
            </a:r>
            <a:r>
              <a:rPr lang="ru-RU" dirty="0"/>
              <a:t> от общего числа жителей,</a:t>
            </a:r>
          </a:p>
          <a:p>
            <a:r>
              <a:rPr lang="ru-RU" dirty="0"/>
              <a:t>проголосовавших за вопрос, позволят</a:t>
            </a:r>
          </a:p>
          <a:p>
            <a:r>
              <a:rPr lang="ru-RU" dirty="0"/>
              <a:t>решить вопросы общего имущества</a:t>
            </a:r>
          </a:p>
        </p:txBody>
      </p:sp>
    </p:spTree>
    <p:extLst>
      <p:ext uri="{BB962C8B-B14F-4D97-AF65-F5344CB8AC3E}">
        <p14:creationId xmlns:p14="http://schemas.microsoft.com/office/powerpoint/2010/main" val="41037432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B75AD8-9643-488B-BD7F-E00881A11A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Повестка собрания</a:t>
            </a: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B0D198DD-01C1-4B5E-AB0E-B2B72051255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17584891"/>
              </p:ext>
            </p:extLst>
          </p:nvPr>
        </p:nvGraphicFramePr>
        <p:xfrm>
          <a:off x="370800" y="1184400"/>
          <a:ext cx="7795739" cy="53278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Рисунок 5" descr="Изображение выглядит как здание, внешний, цветок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DAB3F843-C8BD-4AF5-917E-9D7387E247EE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7600" y="1404001"/>
            <a:ext cx="3238884" cy="4858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0411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037B72-9D3C-41E5-A020-634146B48C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Повестка собрания</a:t>
            </a: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D5D1AA4B-57F7-487D-A994-FE24AC52501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40913165"/>
              </p:ext>
            </p:extLst>
          </p:nvPr>
        </p:nvGraphicFramePr>
        <p:xfrm>
          <a:off x="370800" y="1451610"/>
          <a:ext cx="7207290" cy="47151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Рисунок 7" descr="Изображение выглядит как человек, дерево, внешний, сидит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EDBC7400-FBBD-45FE-9AFA-5F0AED37F43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7048" y="1353074"/>
            <a:ext cx="3274842" cy="4912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1452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7CF97E-4E7D-491B-8549-8B21B7527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Кандидаты в Совет  Дома</a:t>
            </a:r>
            <a:endParaRPr lang="en-GB" dirty="0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4095F4EA-49B1-42C5-8329-DAF21AFAD6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28123" y="1539881"/>
            <a:ext cx="4694327" cy="3535986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2437024C-5CD4-41EC-B835-DEA6FCAEEFCD}"/>
              </a:ext>
            </a:extLst>
          </p:cNvPr>
          <p:cNvSpPr/>
          <p:nvPr/>
        </p:nvSpPr>
        <p:spPr>
          <a:xfrm>
            <a:off x="121921" y="1859078"/>
            <a:ext cx="7518400" cy="47397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buAutoNum type="arabicPeriod"/>
            </a:pPr>
            <a:r>
              <a:rPr lang="ru-RU" b="1" dirty="0" err="1"/>
              <a:t>Кондукова</a:t>
            </a:r>
            <a:r>
              <a:rPr lang="ru-RU" b="1" dirty="0"/>
              <a:t> Светлана Геннадьевна кв.№ 270 - Председатель  Совета дома</a:t>
            </a:r>
          </a:p>
          <a:p>
            <a:pPr algn="ctr"/>
            <a:r>
              <a:rPr lang="ru-RU" sz="1600" dirty="0"/>
              <a:t>Сфера деятельности : продажа и управление  недвижимостью</a:t>
            </a:r>
          </a:p>
          <a:p>
            <a:pPr algn="ctr"/>
            <a:r>
              <a:rPr lang="ru-RU" sz="1600" dirty="0"/>
              <a:t>Образование : высшее (СПБГУ)</a:t>
            </a:r>
          </a:p>
          <a:p>
            <a:pPr algn="ctr"/>
            <a:r>
              <a:rPr lang="ru-RU" b="1" dirty="0"/>
              <a:t>2. Исаева Светлана Юрьевна , кв.219. </a:t>
            </a:r>
          </a:p>
          <a:p>
            <a:pPr algn="ctr"/>
            <a:r>
              <a:rPr lang="ru-RU" b="1" dirty="0"/>
              <a:t>3. Петрухин Андрей Николаевич, кв. 234.</a:t>
            </a:r>
          </a:p>
          <a:p>
            <a:pPr algn="ctr"/>
            <a:r>
              <a:rPr lang="ru-RU" b="1" dirty="0"/>
              <a:t>4. Богуславский Олег Валерьевич , кв. 445.</a:t>
            </a:r>
          </a:p>
          <a:p>
            <a:pPr algn="ctr"/>
            <a:r>
              <a:rPr lang="ru-RU" b="1" dirty="0"/>
              <a:t>5. </a:t>
            </a:r>
            <a:r>
              <a:rPr lang="ru-RU" b="1" dirty="0" err="1"/>
              <a:t>Пекун</a:t>
            </a:r>
            <a:r>
              <a:rPr lang="ru-RU" b="1" dirty="0"/>
              <a:t> Илья Александрович, кв. 320.</a:t>
            </a:r>
          </a:p>
          <a:p>
            <a:pPr algn="ctr"/>
            <a:r>
              <a:rPr lang="ru-RU" b="1" dirty="0"/>
              <a:t>6. Черных Сергей Анатольевич , кв. 135. </a:t>
            </a:r>
          </a:p>
          <a:p>
            <a:pPr algn="ctr"/>
            <a:r>
              <a:rPr lang="ru-RU" b="1" dirty="0"/>
              <a:t>7. </a:t>
            </a:r>
            <a:r>
              <a:rPr lang="ru-RU" b="1" dirty="0" err="1"/>
              <a:t>Латюк</a:t>
            </a:r>
            <a:r>
              <a:rPr lang="ru-RU" b="1" dirty="0"/>
              <a:t> Владимир Иванович , кв.137.</a:t>
            </a:r>
          </a:p>
          <a:p>
            <a:pPr algn="ctr"/>
            <a:r>
              <a:rPr lang="ru-RU" b="1" dirty="0"/>
              <a:t>8. </a:t>
            </a:r>
            <a:r>
              <a:rPr lang="ru-RU" b="1" dirty="0" err="1"/>
              <a:t>Варданян</a:t>
            </a:r>
            <a:r>
              <a:rPr lang="ru-RU" b="1" dirty="0"/>
              <a:t> </a:t>
            </a:r>
            <a:r>
              <a:rPr lang="ru-RU" b="1" dirty="0" err="1"/>
              <a:t>Ваагн</a:t>
            </a:r>
            <a:r>
              <a:rPr lang="ru-RU" b="1" dirty="0"/>
              <a:t> </a:t>
            </a:r>
            <a:r>
              <a:rPr lang="ru-RU" b="1" dirty="0" err="1"/>
              <a:t>Коляевич</a:t>
            </a:r>
            <a:r>
              <a:rPr lang="ru-RU" b="1" dirty="0"/>
              <a:t> , кв. 86.</a:t>
            </a:r>
          </a:p>
          <a:p>
            <a:pPr algn="ctr"/>
            <a:r>
              <a:rPr lang="ru-RU" b="1" dirty="0"/>
              <a:t>9. Смирнов Владимир Анатольевич, кв.307.</a:t>
            </a:r>
          </a:p>
          <a:p>
            <a:pPr algn="ctr"/>
            <a:r>
              <a:rPr lang="ru-RU" b="1" dirty="0"/>
              <a:t>10. Истомин Олег Борисович, кв.237.</a:t>
            </a:r>
          </a:p>
          <a:p>
            <a:pPr algn="ctr"/>
            <a:r>
              <a:rPr lang="ru-RU" b="1" dirty="0"/>
              <a:t>11. Башкиров Георгий Юрьевич, кв. 318.</a:t>
            </a:r>
          </a:p>
          <a:p>
            <a:pPr algn="ctr"/>
            <a:r>
              <a:rPr lang="ru-RU" b="1" dirty="0"/>
              <a:t>12. </a:t>
            </a:r>
            <a:r>
              <a:rPr lang="ru-RU" b="1" dirty="0" err="1"/>
              <a:t>Пришанов</a:t>
            </a:r>
            <a:r>
              <a:rPr lang="ru-RU" b="1" dirty="0"/>
              <a:t> Артемий Владимирович, кв.206.</a:t>
            </a:r>
          </a:p>
          <a:p>
            <a:pPr algn="ctr"/>
            <a:r>
              <a:rPr lang="ru-RU" b="1" dirty="0"/>
              <a:t>13. Розенберг Антон Андреевич, кв. 452.</a:t>
            </a:r>
          </a:p>
          <a:p>
            <a:pPr algn="ctr"/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42471841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A22E67-440F-4094-878F-E71C7FF13B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Особенность расчета тарифа на общедомовую собственность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B67BF0D-9BE1-43D0-ACC1-ECE68209C7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0800" y="1346400"/>
            <a:ext cx="5725200" cy="932534"/>
          </a:xfrm>
        </p:spPr>
        <p:txBody>
          <a:bodyPr>
            <a:normAutofit/>
          </a:bodyPr>
          <a:lstStyle/>
          <a:p>
            <a:pPr algn="ctr"/>
            <a:r>
              <a:rPr lang="ru-RU" altLang="ru-RU" sz="1500" dirty="0">
                <a:latin typeface="+mn-lt"/>
              </a:rPr>
              <a:t>ЖК РФ Статья 39. Содержание общего имущества в многоквартирном доме</a:t>
            </a:r>
          </a:p>
          <a:p>
            <a:endParaRPr lang="ru-RU" dirty="0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3F12089A-5F1B-4411-898C-00F4F71629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1400" dirty="0">
                <a:latin typeface="+mn-lt"/>
              </a:rPr>
              <a:t>Доля в праве общей собственности</a:t>
            </a:r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id="{D30D7DA3-2850-437B-ADB0-189900F4D5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50400" y="1792705"/>
            <a:ext cx="5259979" cy="3466895"/>
          </a:xfrm>
        </p:spPr>
        <p:txBody>
          <a:bodyPr>
            <a:normAutofit/>
          </a:bodyPr>
          <a:lstStyle/>
          <a:p>
            <a:r>
              <a:rPr lang="ru-RU" sz="1200" b="1" dirty="0"/>
              <a:t>ПРИМЕР:</a:t>
            </a:r>
          </a:p>
          <a:p>
            <a:r>
              <a:rPr lang="ru-RU" sz="1200" dirty="0"/>
              <a:t>Площадь общедомового имущества </a:t>
            </a:r>
            <a:r>
              <a:rPr lang="en-US" sz="1200" dirty="0"/>
              <a:t> S</a:t>
            </a:r>
            <a:r>
              <a:rPr lang="ru-RU" sz="1200" dirty="0"/>
              <a:t>(общ.-д.)	</a:t>
            </a:r>
            <a:r>
              <a:rPr lang="ru-RU" sz="1200" b="1" dirty="0"/>
              <a:t>- 1000 	кв. м</a:t>
            </a:r>
          </a:p>
          <a:p>
            <a:r>
              <a:rPr lang="ru-RU" sz="1200" dirty="0"/>
              <a:t>Общая площадь квартир </a:t>
            </a:r>
            <a:r>
              <a:rPr lang="en-US" sz="1200" dirty="0"/>
              <a:t>S</a:t>
            </a:r>
            <a:r>
              <a:rPr lang="ru-RU" sz="1200" dirty="0"/>
              <a:t>(общ. кв.)	</a:t>
            </a:r>
            <a:r>
              <a:rPr lang="ru-RU" sz="1200" b="1" dirty="0"/>
              <a:t>- 2500 	кв. м.</a:t>
            </a:r>
          </a:p>
          <a:p>
            <a:r>
              <a:rPr lang="ru-RU" sz="1200" dirty="0"/>
              <a:t>Площадь квартиры Иванова И.И. </a:t>
            </a:r>
            <a:r>
              <a:rPr lang="en-US" sz="1200" dirty="0"/>
              <a:t>S</a:t>
            </a:r>
            <a:r>
              <a:rPr lang="ru-RU" sz="1200" dirty="0"/>
              <a:t>(кв. собств.</a:t>
            </a:r>
            <a:r>
              <a:rPr lang="en-US" sz="1200" dirty="0"/>
              <a:t>)</a:t>
            </a:r>
            <a:r>
              <a:rPr lang="ru-RU" sz="1200" dirty="0"/>
              <a:t>	</a:t>
            </a:r>
            <a:r>
              <a:rPr lang="ru-RU" sz="1200" b="1" dirty="0"/>
              <a:t>- 50 	кв. м.</a:t>
            </a:r>
          </a:p>
          <a:p>
            <a:r>
              <a:rPr lang="ru-RU" sz="1200" dirty="0"/>
              <a:t>Доля в праве общей собственности:</a:t>
            </a:r>
          </a:p>
          <a:p>
            <a:pPr marL="0" indent="0">
              <a:buNone/>
            </a:pPr>
            <a:r>
              <a:rPr lang="ru-RU" sz="1200" dirty="0"/>
              <a:t>	ДОЛЯ = </a:t>
            </a:r>
            <a:r>
              <a:rPr lang="en-US" sz="1200" dirty="0"/>
              <a:t>S</a:t>
            </a:r>
            <a:r>
              <a:rPr lang="ru-RU" sz="1200" dirty="0"/>
              <a:t>(общ.-д.)</a:t>
            </a:r>
            <a:r>
              <a:rPr lang="en-US" sz="1200" dirty="0"/>
              <a:t> / S</a:t>
            </a:r>
            <a:r>
              <a:rPr lang="ru-RU" sz="1200" dirty="0"/>
              <a:t>(общ. кв.)</a:t>
            </a:r>
            <a:r>
              <a:rPr lang="en-US" sz="1200" dirty="0"/>
              <a:t> * S</a:t>
            </a:r>
            <a:r>
              <a:rPr lang="ru-RU" sz="1200" dirty="0"/>
              <a:t>(кв. собств.</a:t>
            </a:r>
            <a:r>
              <a:rPr lang="en-US" sz="1200" dirty="0"/>
              <a:t>)</a:t>
            </a:r>
          </a:p>
          <a:p>
            <a:pPr marL="0" indent="0">
              <a:buNone/>
            </a:pPr>
            <a:r>
              <a:rPr lang="en-US" sz="1200" dirty="0"/>
              <a:t>	</a:t>
            </a:r>
            <a:r>
              <a:rPr lang="en-US" sz="1200" b="1" dirty="0"/>
              <a:t>1000 / 2500 * 50 </a:t>
            </a:r>
            <a:r>
              <a:rPr lang="en-US" sz="1200" dirty="0"/>
              <a:t>= </a:t>
            </a:r>
            <a:r>
              <a:rPr lang="ru-RU" sz="1200" b="1" dirty="0"/>
              <a:t>20</a:t>
            </a:r>
            <a:r>
              <a:rPr lang="en-US" sz="1200" b="1" dirty="0"/>
              <a:t> </a:t>
            </a:r>
            <a:r>
              <a:rPr lang="ru-RU" sz="1200" b="1" dirty="0" err="1"/>
              <a:t>кв.м</a:t>
            </a:r>
            <a:r>
              <a:rPr lang="ru-RU" sz="1200" b="1" dirty="0"/>
              <a:t>.</a:t>
            </a:r>
          </a:p>
          <a:p>
            <a:r>
              <a:rPr lang="ru-RU" sz="1200" dirty="0"/>
              <a:t>Индивидуальный тепловой пункт		- 4 комплекта.</a:t>
            </a:r>
          </a:p>
          <a:p>
            <a:r>
              <a:rPr lang="ru-RU" sz="1200" dirty="0"/>
              <a:t>Доля в праве общей собственности </a:t>
            </a:r>
          </a:p>
          <a:p>
            <a:pPr marL="0" indent="0">
              <a:buNone/>
            </a:pPr>
            <a:r>
              <a:rPr lang="ru-RU" sz="1200" dirty="0"/>
              <a:t>	ДОЛЯ = 4 / 2500 * 50 = </a:t>
            </a:r>
            <a:r>
              <a:rPr lang="ru-RU" sz="1200" b="1" dirty="0"/>
              <a:t>0,08 части</a:t>
            </a:r>
          </a:p>
          <a:p>
            <a:pPr marL="0" indent="0">
              <a:buNone/>
            </a:pPr>
            <a:r>
              <a:rPr lang="ru-RU" sz="1200" dirty="0"/>
              <a:t>Иванов И.И. помимо собственной квартиры несет бремя содержания 20 кв. м. из 1000.  кв. м. общей площади и 0,08 части ИТП.</a:t>
            </a:r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1AF963B2-783F-433D-80DC-DB570F22172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70800" y="5508000"/>
            <a:ext cx="11451600" cy="466725"/>
          </a:xfrm>
        </p:spPr>
        <p:txBody>
          <a:bodyPr>
            <a:normAutofit fontScale="92500"/>
          </a:bodyPr>
          <a:lstStyle/>
          <a:p>
            <a:pPr algn="ctr"/>
            <a:r>
              <a:rPr lang="ru-RU" dirty="0"/>
              <a:t>Для удобства расчетов все тарифы (за исключением ИПУ) приводятся </a:t>
            </a:r>
            <a:r>
              <a:rPr lang="ru-RU" sz="1700" u="sng" dirty="0"/>
              <a:t>на 1 кв. м. помещения </a:t>
            </a:r>
            <a:r>
              <a:rPr lang="ru-RU" dirty="0"/>
              <a:t>в собственности.</a:t>
            </a: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6A984443-8179-4917-9B2A-8ED8360EB7E2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923433325"/>
              </p:ext>
            </p:extLst>
          </p:nvPr>
        </p:nvGraphicFramePr>
        <p:xfrm>
          <a:off x="370800" y="1922399"/>
          <a:ext cx="5572800" cy="2656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046758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9874EA-9CA2-7C45-B08D-0EE514F8EC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634" y="297578"/>
            <a:ext cx="11860711" cy="817200"/>
          </a:xfrm>
        </p:spPr>
        <p:txBody>
          <a:bodyPr>
            <a:normAutofit/>
          </a:bodyPr>
          <a:lstStyle/>
          <a:p>
            <a:r>
              <a:rPr lang="ru-RU" dirty="0"/>
              <a:t>Методика расчета тарифов</a:t>
            </a:r>
            <a:endParaRPr lang="fi-FI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4C2B0CF-7B05-0B4B-8A4B-B21F7A17DFDA}"/>
              </a:ext>
            </a:extLst>
          </p:cNvPr>
          <p:cNvSpPr/>
          <p:nvPr/>
        </p:nvSpPr>
        <p:spPr>
          <a:xfrm>
            <a:off x="313396" y="3227921"/>
            <a:ext cx="4248823" cy="746163"/>
          </a:xfrm>
          <a:prstGeom prst="rect">
            <a:avLst/>
          </a:prstGeom>
          <a:solidFill>
            <a:srgbClr val="51CF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 err="1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108CC64-6AA2-5B4A-A96B-B7D968645D84}"/>
              </a:ext>
            </a:extLst>
          </p:cNvPr>
          <p:cNvSpPr/>
          <p:nvPr/>
        </p:nvSpPr>
        <p:spPr>
          <a:xfrm>
            <a:off x="304479" y="3971336"/>
            <a:ext cx="4234880" cy="689997"/>
          </a:xfrm>
          <a:prstGeom prst="rect">
            <a:avLst/>
          </a:prstGeom>
          <a:solidFill>
            <a:srgbClr val="8BDF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 err="1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A1DDBF1-CF20-E448-8E87-CBBA196E5883}"/>
              </a:ext>
            </a:extLst>
          </p:cNvPr>
          <p:cNvSpPr/>
          <p:nvPr/>
        </p:nvSpPr>
        <p:spPr>
          <a:xfrm>
            <a:off x="312264" y="4626748"/>
            <a:ext cx="4234880" cy="664984"/>
          </a:xfrm>
          <a:prstGeom prst="rect">
            <a:avLst/>
          </a:prstGeom>
          <a:solidFill>
            <a:srgbClr val="C5E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 err="1"/>
          </a:p>
        </p:txBody>
      </p:sp>
      <p:sp>
        <p:nvSpPr>
          <p:cNvPr id="6" name="Pentagon 5">
            <a:extLst>
              <a:ext uri="{FF2B5EF4-FFF2-40B4-BE49-F238E27FC236}">
                <a16:creationId xmlns:a16="http://schemas.microsoft.com/office/drawing/2014/main" id="{4442481D-4F0E-204E-AA7C-9A61355BC580}"/>
              </a:ext>
            </a:extLst>
          </p:cNvPr>
          <p:cNvSpPr/>
          <p:nvPr/>
        </p:nvSpPr>
        <p:spPr>
          <a:xfrm rot="5400000">
            <a:off x="4411049" y="3292583"/>
            <a:ext cx="1087086" cy="848305"/>
          </a:xfrm>
          <a:prstGeom prst="homePlate">
            <a:avLst>
              <a:gd name="adj" fmla="val 33453"/>
            </a:avLst>
          </a:prstGeom>
          <a:solidFill>
            <a:srgbClr val="019E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 err="1"/>
          </a:p>
        </p:txBody>
      </p:sp>
      <p:sp>
        <p:nvSpPr>
          <p:cNvPr id="11" name="Chevron 10">
            <a:extLst>
              <a:ext uri="{FF2B5EF4-FFF2-40B4-BE49-F238E27FC236}">
                <a16:creationId xmlns:a16="http://schemas.microsoft.com/office/drawing/2014/main" id="{AF23EBDF-3A91-1141-B7A7-95EFB9AB24C8}"/>
              </a:ext>
            </a:extLst>
          </p:cNvPr>
          <p:cNvSpPr/>
          <p:nvPr/>
        </p:nvSpPr>
        <p:spPr>
          <a:xfrm rot="5400000">
            <a:off x="4492260" y="4009331"/>
            <a:ext cx="943654" cy="867293"/>
          </a:xfrm>
          <a:prstGeom prst="chevron">
            <a:avLst>
              <a:gd name="adj" fmla="val 32564"/>
            </a:avLst>
          </a:prstGeom>
          <a:solidFill>
            <a:srgbClr val="51CF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 err="1">
              <a:solidFill>
                <a:schemeClr val="tx1"/>
              </a:solidFill>
            </a:endParaRPr>
          </a:p>
        </p:txBody>
      </p:sp>
      <p:sp>
        <p:nvSpPr>
          <p:cNvPr id="12" name="Chevron 11">
            <a:extLst>
              <a:ext uri="{FF2B5EF4-FFF2-40B4-BE49-F238E27FC236}">
                <a16:creationId xmlns:a16="http://schemas.microsoft.com/office/drawing/2014/main" id="{798C7612-ECA8-0843-BEE9-D5DE42F66B94}"/>
              </a:ext>
            </a:extLst>
          </p:cNvPr>
          <p:cNvSpPr/>
          <p:nvPr/>
        </p:nvSpPr>
        <p:spPr>
          <a:xfrm rot="5400000">
            <a:off x="4497644" y="4668477"/>
            <a:ext cx="943653" cy="856526"/>
          </a:xfrm>
          <a:prstGeom prst="chevron">
            <a:avLst>
              <a:gd name="adj" fmla="val 32565"/>
            </a:avLst>
          </a:prstGeom>
          <a:solidFill>
            <a:srgbClr val="8BDF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 err="1">
              <a:solidFill>
                <a:schemeClr val="tx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4AB8B09-A0FB-154C-8A4D-852D20FC00D1}"/>
              </a:ext>
            </a:extLst>
          </p:cNvPr>
          <p:cNvSpPr txBox="1"/>
          <p:nvPr/>
        </p:nvSpPr>
        <p:spPr>
          <a:xfrm>
            <a:off x="4446919" y="3516447"/>
            <a:ext cx="906691" cy="29238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sz="1300" b="1" dirty="0">
                <a:latin typeface="Arial Narrow" panose="020B0604020202020204" pitchFamily="34" charset="0"/>
              </a:rPr>
              <a:t>   </a:t>
            </a:r>
            <a:r>
              <a:rPr lang="en-US" sz="1300" b="1" dirty="0">
                <a:latin typeface="Arial Narrow" panose="020B0604020202020204" pitchFamily="34" charset="0"/>
              </a:rPr>
              <a:t>3=1+2</a:t>
            </a:r>
            <a:endParaRPr lang="fi-FI" sz="1300" b="1" dirty="0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675056A-28BF-F146-9112-EC0FBB2A96BA}"/>
              </a:ext>
            </a:extLst>
          </p:cNvPr>
          <p:cNvSpPr txBox="1"/>
          <p:nvPr/>
        </p:nvSpPr>
        <p:spPr>
          <a:xfrm>
            <a:off x="4511452" y="4262022"/>
            <a:ext cx="8862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4 </a:t>
            </a:r>
            <a:endParaRPr lang="fi-FI" sz="1400" b="1" dirty="0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3068B56-092E-934E-9196-CC560C202970}"/>
                  </a:ext>
                </a:extLst>
              </p:cNvPr>
              <p:cNvSpPr txBox="1"/>
              <p:nvPr/>
            </p:nvSpPr>
            <p:spPr>
              <a:xfrm>
                <a:off x="4604135" y="4805077"/>
                <a:ext cx="765671" cy="4982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sz="1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ru-RU" sz="1400" b="1" i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ru-RU" sz="1400" b="1" i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fi-FI" sz="5400" b="1" dirty="0">
                  <a:solidFill>
                    <a:schemeClr val="bg1"/>
                  </a:solidFill>
                  <a:latin typeface="Arial Narrow" panose="020B0606020202030204" pitchFamily="34" charset="0"/>
                  <a:cs typeface="Arial Narrow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3068B56-092E-934E-9196-CC560C2029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04135" y="4805077"/>
                <a:ext cx="765671" cy="498213"/>
              </a:xfrm>
              <a:prstGeom prst="rect">
                <a:avLst/>
              </a:prstGeom>
              <a:blipFill>
                <a:blip r:embed="rId2"/>
                <a:stretch>
                  <a:fillRect b="-122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40B789F8-446D-6645-989E-7485045D5ACE}"/>
              </a:ext>
            </a:extLst>
          </p:cNvPr>
          <p:cNvSpPr txBox="1"/>
          <p:nvPr/>
        </p:nvSpPr>
        <p:spPr>
          <a:xfrm>
            <a:off x="939622" y="3300475"/>
            <a:ext cx="3924300" cy="373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ru-RU" b="1" dirty="0">
                <a:solidFill>
                  <a:schemeClr val="tx2"/>
                </a:solidFill>
                <a:cs typeface="Arial"/>
              </a:rPr>
              <a:t>Итого стоимость  услуг</a:t>
            </a:r>
            <a:endParaRPr lang="fi-FI" dirty="0">
              <a:solidFill>
                <a:schemeClr val="tx2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2128B71-8337-764B-B64E-A42B91AA1144}"/>
              </a:ext>
            </a:extLst>
          </p:cNvPr>
          <p:cNvSpPr txBox="1"/>
          <p:nvPr/>
        </p:nvSpPr>
        <p:spPr>
          <a:xfrm>
            <a:off x="969542" y="4025902"/>
            <a:ext cx="3924300" cy="394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ru-RU" b="1" dirty="0">
                <a:solidFill>
                  <a:schemeClr val="tx2"/>
                </a:solidFill>
                <a:cs typeface="Arial"/>
              </a:rPr>
              <a:t>Расчетная площадь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4E85133-9DF6-C943-AEDB-F846BCAF0F78}"/>
              </a:ext>
            </a:extLst>
          </p:cNvPr>
          <p:cNvSpPr txBox="1"/>
          <p:nvPr/>
        </p:nvSpPr>
        <p:spPr>
          <a:xfrm>
            <a:off x="942097" y="4840391"/>
            <a:ext cx="3924300" cy="394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ru-RU" b="1" dirty="0">
                <a:solidFill>
                  <a:schemeClr val="tx2"/>
                </a:solidFill>
                <a:cs typeface="Arial"/>
              </a:rPr>
              <a:t>Тариф</a:t>
            </a:r>
            <a:endParaRPr lang="fi-FI" baseline="30000" dirty="0">
              <a:solidFill>
                <a:schemeClr val="tx2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3D7E16D-645B-954A-8F17-5F5C6707F18C}"/>
              </a:ext>
            </a:extLst>
          </p:cNvPr>
          <p:cNvSpPr txBox="1"/>
          <p:nvPr/>
        </p:nvSpPr>
        <p:spPr>
          <a:xfrm>
            <a:off x="5367980" y="2070946"/>
            <a:ext cx="6400691" cy="3109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ru-RU" sz="1400" dirty="0">
                <a:solidFill>
                  <a:srgbClr val="284753"/>
                </a:solidFill>
              </a:rPr>
              <a:t>Поставщик услуг выставляет счет за весь объем выполненных работ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1FF670F-0664-D141-BBA7-39228A62C821}"/>
              </a:ext>
            </a:extLst>
          </p:cNvPr>
          <p:cNvSpPr txBox="1"/>
          <p:nvPr/>
        </p:nvSpPr>
        <p:spPr>
          <a:xfrm>
            <a:off x="5397734" y="3984915"/>
            <a:ext cx="6597831" cy="3109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0000"/>
              </a:lnSpc>
              <a:spcBef>
                <a:spcPts val="0"/>
              </a:spcBef>
            </a:pPr>
            <a:r>
              <a:rPr lang="ru-RU" sz="1400" dirty="0">
                <a:solidFill>
                  <a:srgbClr val="284753"/>
                </a:solidFill>
              </a:rPr>
              <a:t>Определяется расчетная площадь – </a:t>
            </a:r>
            <a:r>
              <a:rPr lang="ru-RU" sz="1400" dirty="0" err="1">
                <a:solidFill>
                  <a:srgbClr val="284753"/>
                </a:solidFill>
              </a:rPr>
              <a:t>квартиры+офисы+нежилые</a:t>
            </a:r>
            <a:r>
              <a:rPr lang="ru-RU" sz="1400" dirty="0">
                <a:solidFill>
                  <a:srgbClr val="284753"/>
                </a:solidFill>
              </a:rPr>
              <a:t> помещения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4298C2A-A246-B649-A870-16A0DB9644A6}"/>
              </a:ext>
            </a:extLst>
          </p:cNvPr>
          <p:cNvSpPr txBox="1"/>
          <p:nvPr/>
        </p:nvSpPr>
        <p:spPr>
          <a:xfrm>
            <a:off x="5397734" y="4673475"/>
            <a:ext cx="6597831" cy="547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ru-RU" sz="1400" dirty="0">
                <a:solidFill>
                  <a:srgbClr val="284753"/>
                </a:solidFill>
              </a:rPr>
              <a:t>Определяется тариф на 1 м2 путем деления затрат на обслуживаемую площадь (тариф включает НДС)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C2B0021E-E15E-4F22-A25B-3A38FBCAFBD8}"/>
              </a:ext>
            </a:extLst>
          </p:cNvPr>
          <p:cNvSpPr/>
          <p:nvPr/>
        </p:nvSpPr>
        <p:spPr>
          <a:xfrm>
            <a:off x="334634" y="3945776"/>
            <a:ext cx="634908" cy="61284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 err="1"/>
          </a:p>
        </p:txBody>
      </p:sp>
      <p:pic>
        <p:nvPicPr>
          <p:cNvPr id="28" name="Picture 8">
            <a:extLst>
              <a:ext uri="{FF2B5EF4-FFF2-40B4-BE49-F238E27FC236}">
                <a16:creationId xmlns:a16="http://schemas.microsoft.com/office/drawing/2014/main" id="{C11C6DE9-F5B2-4375-A149-3C1CE82C3D0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0240" y="4015144"/>
            <a:ext cx="371289" cy="484057"/>
          </a:xfrm>
          <a:prstGeom prst="rect">
            <a:avLst/>
          </a:prstGeom>
        </p:spPr>
      </p:pic>
      <p:sp>
        <p:nvSpPr>
          <p:cNvPr id="31" name="Oval 28">
            <a:extLst>
              <a:ext uri="{FF2B5EF4-FFF2-40B4-BE49-F238E27FC236}">
                <a16:creationId xmlns:a16="http://schemas.microsoft.com/office/drawing/2014/main" id="{9241580D-BAE4-4ECA-9D9B-8218D4A5D14F}"/>
              </a:ext>
            </a:extLst>
          </p:cNvPr>
          <p:cNvSpPr/>
          <p:nvPr/>
        </p:nvSpPr>
        <p:spPr>
          <a:xfrm>
            <a:off x="364554" y="4662606"/>
            <a:ext cx="558555" cy="57966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 err="1"/>
          </a:p>
        </p:txBody>
      </p:sp>
      <p:pic>
        <p:nvPicPr>
          <p:cNvPr id="30" name="Picture 68">
            <a:extLst>
              <a:ext uri="{FF2B5EF4-FFF2-40B4-BE49-F238E27FC236}">
                <a16:creationId xmlns:a16="http://schemas.microsoft.com/office/drawing/2014/main" id="{25775CD9-834B-4BF3-98A2-193CFE414D7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647" y="4687599"/>
            <a:ext cx="338882" cy="579666"/>
          </a:xfrm>
          <a:prstGeom prst="rect">
            <a:avLst/>
          </a:prstGeom>
        </p:spPr>
      </p:pic>
      <p:sp>
        <p:nvSpPr>
          <p:cNvPr id="35" name="Rectangle 8">
            <a:extLst>
              <a:ext uri="{FF2B5EF4-FFF2-40B4-BE49-F238E27FC236}">
                <a16:creationId xmlns:a16="http://schemas.microsoft.com/office/drawing/2014/main" id="{C00A8DC0-0567-40DB-9A56-920A49313BF9}"/>
              </a:ext>
            </a:extLst>
          </p:cNvPr>
          <p:cNvSpPr/>
          <p:nvPr/>
        </p:nvSpPr>
        <p:spPr>
          <a:xfrm>
            <a:off x="313396" y="2527011"/>
            <a:ext cx="4241753" cy="719708"/>
          </a:xfrm>
          <a:prstGeom prst="rect">
            <a:avLst/>
          </a:prstGeom>
          <a:solidFill>
            <a:srgbClr val="8BDF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 err="1"/>
          </a:p>
        </p:txBody>
      </p:sp>
      <p:sp>
        <p:nvSpPr>
          <p:cNvPr id="36" name="Chevron 10">
            <a:extLst>
              <a:ext uri="{FF2B5EF4-FFF2-40B4-BE49-F238E27FC236}">
                <a16:creationId xmlns:a16="http://schemas.microsoft.com/office/drawing/2014/main" id="{89AE4EE8-38F3-4BBE-A2C6-1A4047981A49}"/>
              </a:ext>
            </a:extLst>
          </p:cNvPr>
          <p:cNvSpPr/>
          <p:nvPr/>
        </p:nvSpPr>
        <p:spPr>
          <a:xfrm rot="5400000">
            <a:off x="4442297" y="2580289"/>
            <a:ext cx="994334" cy="856526"/>
          </a:xfrm>
          <a:prstGeom prst="chevron">
            <a:avLst>
              <a:gd name="adj" fmla="val 32564"/>
            </a:avLst>
          </a:prstGeom>
          <a:solidFill>
            <a:srgbClr val="51CF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 err="1">
              <a:solidFill>
                <a:schemeClr val="tx1"/>
              </a:solidFill>
            </a:endParaRPr>
          </a:p>
        </p:txBody>
      </p:sp>
      <p:sp>
        <p:nvSpPr>
          <p:cNvPr id="37" name="Oval 28">
            <a:extLst>
              <a:ext uri="{FF2B5EF4-FFF2-40B4-BE49-F238E27FC236}">
                <a16:creationId xmlns:a16="http://schemas.microsoft.com/office/drawing/2014/main" id="{C7A089B1-FE7D-455F-9320-FDB64B874B62}"/>
              </a:ext>
            </a:extLst>
          </p:cNvPr>
          <p:cNvSpPr/>
          <p:nvPr/>
        </p:nvSpPr>
        <p:spPr>
          <a:xfrm>
            <a:off x="365389" y="2538916"/>
            <a:ext cx="634908" cy="61284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 err="1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F8A71E3-FAC4-4F12-995C-F4AD34FFD6A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647" y="2624950"/>
            <a:ext cx="348645" cy="453074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81E3EEB7-3AB5-4D17-BB84-02CEF67102ED}"/>
              </a:ext>
            </a:extLst>
          </p:cNvPr>
          <p:cNvSpPr txBox="1"/>
          <p:nvPr/>
        </p:nvSpPr>
        <p:spPr>
          <a:xfrm>
            <a:off x="976195" y="2626941"/>
            <a:ext cx="3924300" cy="394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ru-RU" b="1" dirty="0">
                <a:solidFill>
                  <a:schemeClr val="tx2"/>
                </a:solidFill>
                <a:cs typeface="Arial"/>
              </a:rPr>
              <a:t>Прибыль УК</a:t>
            </a:r>
          </a:p>
        </p:txBody>
      </p:sp>
      <p:sp>
        <p:nvSpPr>
          <p:cNvPr id="40" name="Chevron 11">
            <a:extLst>
              <a:ext uri="{FF2B5EF4-FFF2-40B4-BE49-F238E27FC236}">
                <a16:creationId xmlns:a16="http://schemas.microsoft.com/office/drawing/2014/main" id="{C37A9200-8E30-4E4A-8C9D-D601F97756E5}"/>
              </a:ext>
            </a:extLst>
          </p:cNvPr>
          <p:cNvSpPr/>
          <p:nvPr/>
        </p:nvSpPr>
        <p:spPr>
          <a:xfrm rot="5400000">
            <a:off x="4443512" y="1860158"/>
            <a:ext cx="994334" cy="876132"/>
          </a:xfrm>
          <a:prstGeom prst="chevron">
            <a:avLst>
              <a:gd name="adj" fmla="val 32565"/>
            </a:avLst>
          </a:prstGeom>
          <a:solidFill>
            <a:srgbClr val="8BDF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 err="1">
              <a:solidFill>
                <a:schemeClr val="tx1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88B992F-AF1F-4449-A6FE-12E67FB52F5F}"/>
              </a:ext>
            </a:extLst>
          </p:cNvPr>
          <p:cNvSpPr txBox="1"/>
          <p:nvPr/>
        </p:nvSpPr>
        <p:spPr>
          <a:xfrm>
            <a:off x="4511451" y="2167620"/>
            <a:ext cx="856529" cy="29238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3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1</a:t>
            </a:r>
            <a:endParaRPr lang="fi-FI" sz="1300" b="1" dirty="0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B76869B-18FF-451F-B735-80541C4EB596}"/>
              </a:ext>
            </a:extLst>
          </p:cNvPr>
          <p:cNvSpPr txBox="1"/>
          <p:nvPr/>
        </p:nvSpPr>
        <p:spPr>
          <a:xfrm>
            <a:off x="5400888" y="2736185"/>
            <a:ext cx="6400691" cy="3109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ru-RU" sz="1400" dirty="0">
                <a:solidFill>
                  <a:srgbClr val="284753"/>
                </a:solidFill>
              </a:rPr>
              <a:t>Управляющая организация определяет прибыль от стоимости услуг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CD4E51A6-7C07-4286-A008-7AE60EA37F88}"/>
              </a:ext>
            </a:extLst>
          </p:cNvPr>
          <p:cNvSpPr txBox="1"/>
          <p:nvPr/>
        </p:nvSpPr>
        <p:spPr>
          <a:xfrm>
            <a:off x="4541956" y="2820719"/>
            <a:ext cx="909474" cy="29238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3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2</a:t>
            </a:r>
            <a:endParaRPr lang="fi-FI" sz="1300" b="1" dirty="0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46" name="Rectangle 9">
            <a:extLst>
              <a:ext uri="{FF2B5EF4-FFF2-40B4-BE49-F238E27FC236}">
                <a16:creationId xmlns:a16="http://schemas.microsoft.com/office/drawing/2014/main" id="{32E8CBAB-D6A2-4C8A-BCA4-996FEE75D556}"/>
              </a:ext>
            </a:extLst>
          </p:cNvPr>
          <p:cNvSpPr/>
          <p:nvPr/>
        </p:nvSpPr>
        <p:spPr>
          <a:xfrm>
            <a:off x="315069" y="1802394"/>
            <a:ext cx="4217524" cy="731140"/>
          </a:xfrm>
          <a:prstGeom prst="rect">
            <a:avLst/>
          </a:prstGeom>
          <a:solidFill>
            <a:srgbClr val="C5E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 err="1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56B9F7D-4DC6-48B9-A9CB-91BB00465294}"/>
              </a:ext>
            </a:extLst>
          </p:cNvPr>
          <p:cNvSpPr txBox="1"/>
          <p:nvPr/>
        </p:nvSpPr>
        <p:spPr>
          <a:xfrm>
            <a:off x="821529" y="1781498"/>
            <a:ext cx="3924300" cy="726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ru-RU" b="1" dirty="0">
                <a:solidFill>
                  <a:schemeClr val="tx2"/>
                </a:solidFill>
                <a:cs typeface="Arial"/>
              </a:rPr>
              <a:t>Стоимость услуг, необходимых для содержания ОИ МКД</a:t>
            </a:r>
            <a:endParaRPr lang="fi-FI" b="1" dirty="0">
              <a:solidFill>
                <a:schemeClr val="tx2"/>
              </a:solidFill>
              <a:cs typeface="Arial"/>
            </a:endParaRPr>
          </a:p>
        </p:txBody>
      </p:sp>
      <p:pic>
        <p:nvPicPr>
          <p:cNvPr id="48" name="Picture 19" descr="tyontekijat_raksa.png">
            <a:extLst>
              <a:ext uri="{FF2B5EF4-FFF2-40B4-BE49-F238E27FC236}">
                <a16:creationId xmlns:a16="http://schemas.microsoft.com/office/drawing/2014/main" id="{6998AECD-2BF1-4DC6-9B13-77CD94F0663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634" y="1857764"/>
            <a:ext cx="634908" cy="634908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359B5C38-7940-455E-91F1-D9BB80622EF8}"/>
              </a:ext>
            </a:extLst>
          </p:cNvPr>
          <p:cNvSpPr txBox="1"/>
          <p:nvPr/>
        </p:nvSpPr>
        <p:spPr>
          <a:xfrm>
            <a:off x="5367979" y="3344917"/>
            <a:ext cx="6400691" cy="3109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ru-RU" sz="1400" dirty="0">
                <a:solidFill>
                  <a:srgbClr val="284753"/>
                </a:solidFill>
              </a:rPr>
              <a:t>Услуги подрядчика суммируются с прибылью по тарифу УК</a:t>
            </a:r>
          </a:p>
        </p:txBody>
      </p:sp>
      <p:sp>
        <p:nvSpPr>
          <p:cNvPr id="42" name="Oval 28">
            <a:extLst>
              <a:ext uri="{FF2B5EF4-FFF2-40B4-BE49-F238E27FC236}">
                <a16:creationId xmlns:a16="http://schemas.microsoft.com/office/drawing/2014/main" id="{3CA9A04C-392B-4287-8D5B-6FF333143A1B}"/>
              </a:ext>
            </a:extLst>
          </p:cNvPr>
          <p:cNvSpPr/>
          <p:nvPr/>
        </p:nvSpPr>
        <p:spPr>
          <a:xfrm>
            <a:off x="334634" y="3298314"/>
            <a:ext cx="634908" cy="61284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 err="1"/>
          </a:p>
        </p:txBody>
      </p:sp>
      <p:pic>
        <p:nvPicPr>
          <p:cNvPr id="44" name="Picture 7">
            <a:extLst>
              <a:ext uri="{FF2B5EF4-FFF2-40B4-BE49-F238E27FC236}">
                <a16:creationId xmlns:a16="http://schemas.microsoft.com/office/drawing/2014/main" id="{376BC498-AA5F-4BBA-992E-F34F13CB699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94077" y="3332753"/>
            <a:ext cx="178056" cy="571235"/>
          </a:xfrm>
          <a:prstGeom prst="rect">
            <a:avLst/>
          </a:prstGeom>
        </p:spPr>
      </p:pic>
      <p:pic>
        <p:nvPicPr>
          <p:cNvPr id="39" name="Picture 5">
            <a:extLst>
              <a:ext uri="{FF2B5EF4-FFF2-40B4-BE49-F238E27FC236}">
                <a16:creationId xmlns:a16="http://schemas.microsoft.com/office/drawing/2014/main" id="{F5E825DF-BF41-471E-AF9C-43CED31F3FF2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708" y="3335736"/>
            <a:ext cx="186016" cy="564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3140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8B4796-8A90-41FA-84FB-8ED41CC475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Предлагаемые тарифы</a:t>
            </a:r>
          </a:p>
        </p:txBody>
      </p:sp>
      <p:pic>
        <p:nvPicPr>
          <p:cNvPr id="5" name="Рисунок 4" descr="Изображение выглядит как здание, внешний, кирпич, небо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DB3E0DA0-BF14-4B5C-888C-51062CC6815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0881" y="1415254"/>
            <a:ext cx="3352800" cy="459719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08F77794-D418-4A98-87A1-8B07F48E8EB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09933196"/>
              </p:ext>
            </p:extLst>
          </p:nvPr>
        </p:nvGraphicFramePr>
        <p:xfrm>
          <a:off x="370800" y="1377210"/>
          <a:ext cx="6776720" cy="46732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6" name="Worksheet" r:id="rId4" imgW="5264261" imgH="3359238" progId="Excel.Sheet.12">
                  <p:embed/>
                </p:oleObj>
              </mc:Choice>
              <mc:Fallback>
                <p:oleObj name="Worksheet" r:id="rId4" imgW="5264261" imgH="3359238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70800" y="1377210"/>
                        <a:ext cx="6776720" cy="46732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D42F6144-6793-4CA7-95B0-FDCAC06010BE}"/>
              </a:ext>
            </a:extLst>
          </p:cNvPr>
          <p:cNvSpPr txBox="1"/>
          <p:nvPr/>
        </p:nvSpPr>
        <p:spPr>
          <a:xfrm>
            <a:off x="0" y="6058634"/>
            <a:ext cx="108816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В рамках собрания, мы оставляем действующие тарифы, беря на себя 2% доп. НДС с 1.01.2019</a:t>
            </a:r>
          </a:p>
        </p:txBody>
      </p:sp>
    </p:spTree>
    <p:extLst>
      <p:ext uri="{BB962C8B-B14F-4D97-AF65-F5344CB8AC3E}">
        <p14:creationId xmlns:p14="http://schemas.microsoft.com/office/powerpoint/2010/main" val="14770605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08216E48-3B8A-45C8-B882-A64D057AF21B}"/>
              </a:ext>
            </a:extLst>
          </p:cNvPr>
          <p:cNvSpPr txBox="1">
            <a:spLocks/>
          </p:cNvSpPr>
          <p:nvPr/>
        </p:nvSpPr>
        <p:spPr>
          <a:xfrm>
            <a:off x="370263" y="438320"/>
            <a:ext cx="11448000" cy="817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>
                <a:solidFill>
                  <a:srgbClr val="284753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Расчет тарифа дома</a:t>
            </a: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43520DD0-BA84-4160-8879-DDCDA4C6FA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6921108"/>
              </p:ext>
            </p:extLst>
          </p:nvPr>
        </p:nvGraphicFramePr>
        <p:xfrm>
          <a:off x="370262" y="1255521"/>
          <a:ext cx="11447999" cy="5073534"/>
        </p:xfrm>
        <a:graphic>
          <a:graphicData uri="http://schemas.openxmlformats.org/drawingml/2006/table">
            <a:tbl>
              <a:tblPr/>
              <a:tblGrid>
                <a:gridCol w="3346099">
                  <a:extLst>
                    <a:ext uri="{9D8B030D-6E8A-4147-A177-3AD203B41FA5}">
                      <a16:colId xmlns:a16="http://schemas.microsoft.com/office/drawing/2014/main" val="3647699154"/>
                    </a:ext>
                  </a:extLst>
                </a:gridCol>
                <a:gridCol w="2137786">
                  <a:extLst>
                    <a:ext uri="{9D8B030D-6E8A-4147-A177-3AD203B41FA5}">
                      <a16:colId xmlns:a16="http://schemas.microsoft.com/office/drawing/2014/main" val="1799790094"/>
                    </a:ext>
                  </a:extLst>
                </a:gridCol>
                <a:gridCol w="1270279">
                  <a:extLst>
                    <a:ext uri="{9D8B030D-6E8A-4147-A177-3AD203B41FA5}">
                      <a16:colId xmlns:a16="http://schemas.microsoft.com/office/drawing/2014/main" val="1318063872"/>
                    </a:ext>
                  </a:extLst>
                </a:gridCol>
                <a:gridCol w="1332243">
                  <a:extLst>
                    <a:ext uri="{9D8B030D-6E8A-4147-A177-3AD203B41FA5}">
                      <a16:colId xmlns:a16="http://schemas.microsoft.com/office/drawing/2014/main" val="3025346903"/>
                    </a:ext>
                  </a:extLst>
                </a:gridCol>
                <a:gridCol w="1549121">
                  <a:extLst>
                    <a:ext uri="{9D8B030D-6E8A-4147-A177-3AD203B41FA5}">
                      <a16:colId xmlns:a16="http://schemas.microsoft.com/office/drawing/2014/main" val="4237450370"/>
                    </a:ext>
                  </a:extLst>
                </a:gridCol>
                <a:gridCol w="1812471">
                  <a:extLst>
                    <a:ext uri="{9D8B030D-6E8A-4147-A177-3AD203B41FA5}">
                      <a16:colId xmlns:a16="http://schemas.microsoft.com/office/drawing/2014/main" val="1474447876"/>
                    </a:ext>
                  </a:extLst>
                </a:gridCol>
              </a:tblGrid>
              <a:tr h="878455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ЖК </a:t>
                      </a:r>
                      <a:r>
                        <a:rPr lang="ru-RU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Айно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3" marR="5853" marT="585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Стоимость услуг, необходимых для содержания общего имущества, руб.</a:t>
                      </a:r>
                    </a:p>
                  </a:txBody>
                  <a:tcPr marL="5853" marR="5853" marT="585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Прибыль УК, руб.</a:t>
                      </a:r>
                    </a:p>
                  </a:txBody>
                  <a:tcPr marL="5853" marR="5853" marT="585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Итого стоимость услуг, руб.</a:t>
                      </a:r>
                    </a:p>
                  </a:txBody>
                  <a:tcPr marL="5853" marR="5853" marT="585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Расчетная площадь, </a:t>
                      </a:r>
                      <a:r>
                        <a:rPr lang="ru-RU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кв.м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3" marR="5853" marT="585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Тариф=(3)*1,2/(4), руб.</a:t>
                      </a:r>
                    </a:p>
                  </a:txBody>
                  <a:tcPr marL="5853" marR="5853" marT="585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6806237"/>
                  </a:ext>
                </a:extLst>
              </a:tr>
              <a:tr h="223544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853" marR="5853" marT="585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853" marR="5853" marT="585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5853" marR="5853" marT="585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5853" marR="5853" marT="585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5853" marR="5853" marT="585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5853" marR="5853" marT="5853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2016999"/>
                  </a:ext>
                </a:extLst>
              </a:tr>
              <a:tr h="367286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Содержание общего имущества МКД</a:t>
                      </a:r>
                    </a:p>
                  </a:txBody>
                  <a:tcPr marL="5853" marR="5853" marT="585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718 225</a:t>
                      </a:r>
                    </a:p>
                  </a:txBody>
                  <a:tcPr marL="5853" marR="5853" marT="585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97 940</a:t>
                      </a:r>
                    </a:p>
                  </a:txBody>
                  <a:tcPr marL="5853" marR="5853" marT="585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816 165</a:t>
                      </a:r>
                    </a:p>
                  </a:txBody>
                  <a:tcPr marL="5853" marR="5853" marT="585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38 389,70</a:t>
                      </a:r>
                    </a:p>
                  </a:txBody>
                  <a:tcPr marL="5853" marR="5853" marT="585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21,26</a:t>
                      </a:r>
                    </a:p>
                  </a:txBody>
                  <a:tcPr marL="5853" marR="5853" marT="585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8193408"/>
                  </a:ext>
                </a:extLst>
              </a:tr>
              <a:tr h="367286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Управление многоквартирным домом</a:t>
                      </a:r>
                    </a:p>
                  </a:txBody>
                  <a:tcPr marL="5853" marR="5853" marT="585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241 471</a:t>
                      </a:r>
                    </a:p>
                  </a:txBody>
                  <a:tcPr marL="5853" marR="5853" marT="585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853" marR="5853" marT="585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241 471</a:t>
                      </a:r>
                    </a:p>
                  </a:txBody>
                  <a:tcPr marL="5853" marR="5853" marT="585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38 389,70</a:t>
                      </a:r>
                    </a:p>
                  </a:txBody>
                  <a:tcPr marL="5853" marR="5853" marT="585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6,29</a:t>
                      </a:r>
                    </a:p>
                  </a:txBody>
                  <a:tcPr marL="5853" marR="5853" marT="585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1395242"/>
                  </a:ext>
                </a:extLst>
              </a:tr>
              <a:tr h="223544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Содержание и ремонт лифтов</a:t>
                      </a:r>
                    </a:p>
                  </a:txBody>
                  <a:tcPr marL="5853" marR="5853" marT="585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72 295</a:t>
                      </a:r>
                    </a:p>
                  </a:txBody>
                  <a:tcPr marL="5853" marR="5853" marT="585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9 858</a:t>
                      </a:r>
                    </a:p>
                  </a:txBody>
                  <a:tcPr marL="5853" marR="5853" marT="585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82 154</a:t>
                      </a:r>
                    </a:p>
                  </a:txBody>
                  <a:tcPr marL="5853" marR="5853" marT="585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38 389,70</a:t>
                      </a:r>
                    </a:p>
                  </a:txBody>
                  <a:tcPr marL="5853" marR="5853" marT="585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2,14</a:t>
                      </a:r>
                    </a:p>
                  </a:txBody>
                  <a:tcPr marL="5853" marR="5853" marT="585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8694180"/>
                  </a:ext>
                </a:extLst>
              </a:tr>
              <a:tr h="223544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Охрана</a:t>
                      </a:r>
                    </a:p>
                  </a:txBody>
                  <a:tcPr marL="5853" marR="5853" marT="585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238 170</a:t>
                      </a:r>
                    </a:p>
                  </a:txBody>
                  <a:tcPr marL="5853" marR="5853" marT="585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32 478</a:t>
                      </a:r>
                    </a:p>
                  </a:txBody>
                  <a:tcPr marL="5853" marR="5853" marT="585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270 647</a:t>
                      </a:r>
                    </a:p>
                  </a:txBody>
                  <a:tcPr marL="5853" marR="5853" marT="585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38 389,70</a:t>
                      </a:r>
                    </a:p>
                  </a:txBody>
                  <a:tcPr marL="5853" marR="5853" marT="585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7,05</a:t>
                      </a:r>
                    </a:p>
                  </a:txBody>
                  <a:tcPr marL="5853" marR="5853" marT="585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8778897"/>
                  </a:ext>
                </a:extLst>
              </a:tr>
              <a:tr h="441848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Обслуживание системы видеонаблюдения</a:t>
                      </a:r>
                    </a:p>
                  </a:txBody>
                  <a:tcPr marL="5853" marR="5853" marT="585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15 202</a:t>
                      </a:r>
                    </a:p>
                  </a:txBody>
                  <a:tcPr marL="5853" marR="5853" marT="585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2 073</a:t>
                      </a:r>
                    </a:p>
                  </a:txBody>
                  <a:tcPr marL="5853" marR="5853" marT="585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17 275</a:t>
                      </a:r>
                    </a:p>
                  </a:txBody>
                  <a:tcPr marL="5853" marR="5853" marT="585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38 389,70</a:t>
                      </a:r>
                    </a:p>
                  </a:txBody>
                  <a:tcPr marL="5853" marR="5853" marT="585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0,45</a:t>
                      </a:r>
                    </a:p>
                  </a:txBody>
                  <a:tcPr marL="5853" marR="5853" marT="585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9964304"/>
                  </a:ext>
                </a:extLst>
              </a:tr>
              <a:tr h="223544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Очистка мусорокамер</a:t>
                      </a:r>
                    </a:p>
                  </a:txBody>
                  <a:tcPr marL="5853" marR="5853" marT="585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36 823</a:t>
                      </a:r>
                    </a:p>
                  </a:txBody>
                  <a:tcPr marL="5853" marR="5853" marT="585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5 021</a:t>
                      </a:r>
                    </a:p>
                  </a:txBody>
                  <a:tcPr marL="5853" marR="5853" marT="585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41 845</a:t>
                      </a:r>
                    </a:p>
                  </a:txBody>
                  <a:tcPr marL="5853" marR="5853" marT="585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38 389,70</a:t>
                      </a:r>
                    </a:p>
                  </a:txBody>
                  <a:tcPr marL="5853" marR="5853" marT="585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1,09</a:t>
                      </a:r>
                    </a:p>
                  </a:txBody>
                  <a:tcPr marL="5853" marR="5853" marT="585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9587626"/>
                  </a:ext>
                </a:extLst>
              </a:tr>
              <a:tr h="223544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Содержание и ремонт АППЗ</a:t>
                      </a:r>
                    </a:p>
                  </a:txBody>
                  <a:tcPr marL="5853" marR="5853" marT="585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14 864</a:t>
                      </a:r>
                    </a:p>
                  </a:txBody>
                  <a:tcPr marL="5853" marR="5853" marT="585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2 027</a:t>
                      </a:r>
                    </a:p>
                  </a:txBody>
                  <a:tcPr marL="5853" marR="5853" marT="585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16 891</a:t>
                      </a:r>
                    </a:p>
                  </a:txBody>
                  <a:tcPr marL="5853" marR="5853" marT="585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38 389,70</a:t>
                      </a:r>
                    </a:p>
                  </a:txBody>
                  <a:tcPr marL="5853" marR="5853" marT="585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0,44</a:t>
                      </a:r>
                    </a:p>
                  </a:txBody>
                  <a:tcPr marL="5853" marR="5853" marT="585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6663923"/>
                  </a:ext>
                </a:extLst>
              </a:tr>
              <a:tr h="223544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Содержание и ремонт ПЗУ</a:t>
                      </a:r>
                    </a:p>
                  </a:txBody>
                  <a:tcPr marL="5853" marR="5853" marT="585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17 905</a:t>
                      </a:r>
                    </a:p>
                  </a:txBody>
                  <a:tcPr marL="5853" marR="5853" marT="585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2 442</a:t>
                      </a:r>
                    </a:p>
                  </a:txBody>
                  <a:tcPr marL="5853" marR="5853" marT="585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20 347</a:t>
                      </a:r>
                    </a:p>
                  </a:txBody>
                  <a:tcPr marL="5853" marR="5853" marT="585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38 389,70</a:t>
                      </a:r>
                    </a:p>
                  </a:txBody>
                  <a:tcPr marL="5853" marR="5853" marT="585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0,53</a:t>
                      </a:r>
                    </a:p>
                  </a:txBody>
                  <a:tcPr marL="5853" marR="5853" marT="585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8417078"/>
                  </a:ext>
                </a:extLst>
              </a:tr>
              <a:tr h="223544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Обслуживание ПУ</a:t>
                      </a:r>
                    </a:p>
                  </a:txBody>
                  <a:tcPr marL="5853" marR="5853" marT="585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27 364</a:t>
                      </a:r>
                    </a:p>
                  </a:txBody>
                  <a:tcPr marL="5853" marR="5853" marT="585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3 731</a:t>
                      </a:r>
                    </a:p>
                  </a:txBody>
                  <a:tcPr marL="5853" marR="5853" marT="585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31 096</a:t>
                      </a:r>
                    </a:p>
                  </a:txBody>
                  <a:tcPr marL="5853" marR="5853" marT="585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38 389,70</a:t>
                      </a:r>
                    </a:p>
                  </a:txBody>
                  <a:tcPr marL="5853" marR="5853" marT="585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0,81</a:t>
                      </a:r>
                    </a:p>
                  </a:txBody>
                  <a:tcPr marL="5853" marR="5853" marT="585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7804500"/>
                  </a:ext>
                </a:extLst>
              </a:tr>
              <a:tr h="223544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Уборка мест общего пользования</a:t>
                      </a:r>
                    </a:p>
                  </a:txBody>
                  <a:tcPr marL="5853" marR="5853" marT="585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37 499</a:t>
                      </a:r>
                    </a:p>
                  </a:txBody>
                  <a:tcPr marL="5853" marR="5853" marT="585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5 114</a:t>
                      </a:r>
                    </a:p>
                  </a:txBody>
                  <a:tcPr marL="5853" marR="5853" marT="585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42 613</a:t>
                      </a:r>
                    </a:p>
                  </a:txBody>
                  <a:tcPr marL="5853" marR="5853" marT="585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38 389,70</a:t>
                      </a:r>
                    </a:p>
                  </a:txBody>
                  <a:tcPr marL="5853" marR="5853" marT="585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1,11</a:t>
                      </a:r>
                    </a:p>
                  </a:txBody>
                  <a:tcPr marL="5853" marR="5853" marT="585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3651351"/>
                  </a:ext>
                </a:extLst>
              </a:tr>
              <a:tr h="367286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Санитарное содержание территории</a:t>
                      </a:r>
                    </a:p>
                  </a:txBody>
                  <a:tcPr marL="5853" marR="5853" marT="585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61 823</a:t>
                      </a:r>
                    </a:p>
                  </a:txBody>
                  <a:tcPr marL="5853" marR="5853" marT="585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8 430</a:t>
                      </a:r>
                    </a:p>
                  </a:txBody>
                  <a:tcPr marL="5853" marR="5853" marT="585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70 253</a:t>
                      </a:r>
                    </a:p>
                  </a:txBody>
                  <a:tcPr marL="5853" marR="5853" marT="585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38 389,70</a:t>
                      </a:r>
                    </a:p>
                  </a:txBody>
                  <a:tcPr marL="5853" marR="5853" marT="585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1,83</a:t>
                      </a:r>
                    </a:p>
                  </a:txBody>
                  <a:tcPr marL="5853" marR="5853" marT="585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5846313"/>
                  </a:ext>
                </a:extLst>
              </a:tr>
              <a:tr h="223544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Текущий ремонт</a:t>
                      </a:r>
                    </a:p>
                  </a:txBody>
                  <a:tcPr marL="5853" marR="5853" marT="585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171 617</a:t>
                      </a:r>
                    </a:p>
                  </a:txBody>
                  <a:tcPr marL="5853" marR="5853" marT="585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23 402</a:t>
                      </a:r>
                    </a:p>
                  </a:txBody>
                  <a:tcPr marL="5853" marR="5853" marT="585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195 020</a:t>
                      </a:r>
                    </a:p>
                  </a:txBody>
                  <a:tcPr marL="5853" marR="5853" marT="585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38 389,70</a:t>
                      </a:r>
                    </a:p>
                  </a:txBody>
                  <a:tcPr marL="5853" marR="5853" marT="585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5,08</a:t>
                      </a:r>
                    </a:p>
                  </a:txBody>
                  <a:tcPr marL="5853" marR="5853" marT="585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4802155"/>
                  </a:ext>
                </a:extLst>
              </a:tr>
              <a:tr h="223544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Итого по МКД</a:t>
                      </a:r>
                    </a:p>
                  </a:txBody>
                  <a:tcPr marL="5853" marR="5853" marT="585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1 653 260</a:t>
                      </a:r>
                    </a:p>
                  </a:txBody>
                  <a:tcPr marL="5853" marR="5853" marT="585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192 517</a:t>
                      </a:r>
                    </a:p>
                  </a:txBody>
                  <a:tcPr marL="5853" marR="5853" marT="585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1 845 777</a:t>
                      </a:r>
                    </a:p>
                  </a:txBody>
                  <a:tcPr marL="5853" marR="5853" marT="585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853" marR="5853" marT="585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48,08</a:t>
                      </a:r>
                    </a:p>
                  </a:txBody>
                  <a:tcPr marL="5853" marR="5853" marT="5853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47547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154217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Заголовок 16">
            <a:extLst>
              <a:ext uri="{FF2B5EF4-FFF2-40B4-BE49-F238E27FC236}">
                <a16:creationId xmlns:a16="http://schemas.microsoft.com/office/drawing/2014/main" id="{F8FAD31E-ED8A-4D7A-944F-AD04D0BBFE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Безопасный дом</a:t>
            </a:r>
          </a:p>
        </p:txBody>
      </p:sp>
      <p:sp>
        <p:nvSpPr>
          <p:cNvPr id="13" name="Объект 12">
            <a:extLst>
              <a:ext uri="{FF2B5EF4-FFF2-40B4-BE49-F238E27FC236}">
                <a16:creationId xmlns:a16="http://schemas.microsoft.com/office/drawing/2014/main" id="{EB75ED6E-18B7-4543-BC67-288F1414C8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800" y="1588770"/>
            <a:ext cx="11104920" cy="3198250"/>
          </a:xfrm>
        </p:spPr>
        <p:txBody>
          <a:bodyPr/>
          <a:lstStyle/>
          <a:p>
            <a:pPr marL="0" indent="0">
              <a:buNone/>
            </a:pPr>
            <a:r>
              <a:rPr lang="ru-RU" sz="1400" dirty="0">
                <a:cs typeface="Times New Roman" panose="02020603050405020304" pitchFamily="18" charset="0"/>
              </a:rPr>
              <a:t>ЮИТ Сервис оставляет многие тарифы на уровне или ниже городских  и может позволить себе не индексировать их</a:t>
            </a:r>
            <a:endParaRPr lang="ru-RU" dirty="0"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130A4393-3956-42A6-A8E9-1B518BB4DCFC}"/>
              </a:ext>
            </a:extLst>
          </p:cNvPr>
          <p:cNvSpPr/>
          <p:nvPr/>
        </p:nvSpPr>
        <p:spPr>
          <a:xfrm>
            <a:off x="5888923" y="3840778"/>
            <a:ext cx="6096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1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endParaRPr lang="ru-RU" dirty="0"/>
          </a:p>
        </p:txBody>
      </p:sp>
      <p:graphicFrame>
        <p:nvGraphicFramePr>
          <p:cNvPr id="18" name="Таблица 17">
            <a:extLst>
              <a:ext uri="{FF2B5EF4-FFF2-40B4-BE49-F238E27FC236}">
                <a16:creationId xmlns:a16="http://schemas.microsoft.com/office/drawing/2014/main" id="{904C1DF1-B50B-4264-AC0B-9B4259362B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7791513"/>
              </p:ext>
            </p:extLst>
          </p:nvPr>
        </p:nvGraphicFramePr>
        <p:xfrm>
          <a:off x="716280" y="2335530"/>
          <a:ext cx="5667288" cy="2349461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2254729">
                  <a:extLst>
                    <a:ext uri="{9D8B030D-6E8A-4147-A177-3AD203B41FA5}">
                      <a16:colId xmlns:a16="http://schemas.microsoft.com/office/drawing/2014/main" val="2764081886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42671046"/>
                    </a:ext>
                  </a:extLst>
                </a:gridCol>
                <a:gridCol w="1736159">
                  <a:extLst>
                    <a:ext uri="{9D8B030D-6E8A-4147-A177-3AD203B41FA5}">
                      <a16:colId xmlns:a16="http://schemas.microsoft.com/office/drawing/2014/main" val="1655263477"/>
                    </a:ext>
                  </a:extLst>
                </a:gridCol>
              </a:tblGrid>
              <a:tr h="651883">
                <a:tc>
                  <a:txBody>
                    <a:bodyPr/>
                    <a:lstStyle/>
                    <a:p>
                      <a:pPr algn="l"/>
                      <a:r>
                        <a:rPr lang="ru-RU" sz="1600" dirty="0"/>
                        <a:t>Услуга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dirty="0"/>
                        <a:t>«Городской тариф»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dirty="0"/>
                        <a:t>Текущий тариф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9658858"/>
                  </a:ext>
                </a:extLst>
              </a:tr>
              <a:tr h="528749"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ПЗУ (домофоны)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0,53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0,53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9474343"/>
                  </a:ext>
                </a:extLst>
              </a:tr>
              <a:tr h="528749"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АППЗ (пожарная сигнализация)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0,44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0,44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6854544"/>
                  </a:ext>
                </a:extLst>
              </a:tr>
              <a:tr h="528749"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Лифты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2,50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2,14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352543"/>
                  </a:ext>
                </a:extLst>
              </a:tr>
            </a:tbl>
          </a:graphicData>
        </a:graphic>
      </p:graphicFrame>
      <p:pic>
        <p:nvPicPr>
          <p:cNvPr id="6" name="Picture 21">
            <a:extLst>
              <a:ext uri="{FF2B5EF4-FFF2-40B4-BE49-F238E27FC236}">
                <a16:creationId xmlns:a16="http://schemas.microsoft.com/office/drawing/2014/main" id="{77565D2A-2561-4C8F-A272-ED5DB46BF5F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8834" y="5494589"/>
            <a:ext cx="7280177" cy="1168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7706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2DEA1C-3A6F-4168-AF0D-207F4E3177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800" y="367200"/>
            <a:ext cx="11448000" cy="609660"/>
          </a:xfrm>
        </p:spPr>
        <p:txBody>
          <a:bodyPr>
            <a:normAutofit/>
          </a:bodyPr>
          <a:lstStyle/>
          <a:p>
            <a:r>
              <a:rPr lang="ru-RU" dirty="0"/>
              <a:t>Текущий ремонт 2019 год</a:t>
            </a:r>
          </a:p>
        </p:txBody>
      </p: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0C178DF0-DA6B-4C59-BC56-D354A3B1C2DC}"/>
              </a:ext>
            </a:extLst>
          </p:cNvPr>
          <p:cNvCxnSpPr>
            <a:cxnSpLocks/>
          </p:cNvCxnSpPr>
          <p:nvPr/>
        </p:nvCxnSpPr>
        <p:spPr>
          <a:xfrm>
            <a:off x="217570" y="1184400"/>
            <a:ext cx="1158562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38B49534-E868-4796-A6CD-C3B8B91681C8}"/>
              </a:ext>
            </a:extLst>
          </p:cNvPr>
          <p:cNvGraphicFramePr>
            <a:graphicFrameLocks noGrp="1"/>
          </p:cNvGraphicFramePr>
          <p:nvPr/>
        </p:nvGraphicFramePr>
        <p:xfrm>
          <a:off x="371475" y="1482709"/>
          <a:ext cx="11447463" cy="4605370"/>
        </p:xfrm>
        <a:graphic>
          <a:graphicData uri="http://schemas.openxmlformats.org/drawingml/2006/table">
            <a:tbl>
              <a:tblPr/>
              <a:tblGrid>
                <a:gridCol w="8885531">
                  <a:extLst>
                    <a:ext uri="{9D8B030D-6E8A-4147-A177-3AD203B41FA5}">
                      <a16:colId xmlns:a16="http://schemas.microsoft.com/office/drawing/2014/main" val="2421687521"/>
                    </a:ext>
                  </a:extLst>
                </a:gridCol>
                <a:gridCol w="1087259">
                  <a:extLst>
                    <a:ext uri="{9D8B030D-6E8A-4147-A177-3AD203B41FA5}">
                      <a16:colId xmlns:a16="http://schemas.microsoft.com/office/drawing/2014/main" val="1698876125"/>
                    </a:ext>
                  </a:extLst>
                </a:gridCol>
                <a:gridCol w="1474673">
                  <a:extLst>
                    <a:ext uri="{9D8B030D-6E8A-4147-A177-3AD203B41FA5}">
                      <a16:colId xmlns:a16="http://schemas.microsoft.com/office/drawing/2014/main" val="94999524"/>
                    </a:ext>
                  </a:extLst>
                </a:gridCol>
              </a:tblGrid>
              <a:tr h="249945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Общестроительные работы</a:t>
                      </a:r>
                    </a:p>
                  </a:txBody>
                  <a:tcPr marL="6249" marR="6249" marT="62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5568362"/>
                  </a:ext>
                </a:extLst>
              </a:tr>
              <a:tr h="256193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Восстановление ЛКП фасада паркинга </a:t>
                      </a:r>
                    </a:p>
                  </a:txBody>
                  <a:tcPr marL="6249" marR="6249" marT="62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м2</a:t>
                      </a:r>
                    </a:p>
                  </a:txBody>
                  <a:tcPr marL="6249" marR="6249" marT="6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6249" marR="6249" marT="6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7165600"/>
                  </a:ext>
                </a:extLst>
              </a:tr>
              <a:tr h="256193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Восстановление ЛКП МОП подъездов  </a:t>
                      </a:r>
                    </a:p>
                  </a:txBody>
                  <a:tcPr marL="6249" marR="6249" marT="62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м2</a:t>
                      </a:r>
                    </a:p>
                  </a:txBody>
                  <a:tcPr marL="6249" marR="6249" marT="6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285</a:t>
                      </a:r>
                    </a:p>
                  </a:txBody>
                  <a:tcPr marL="6249" marR="6249" marT="6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3386046"/>
                  </a:ext>
                </a:extLst>
              </a:tr>
              <a:tr h="256193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Восстановление ЛКП крылец</a:t>
                      </a:r>
                    </a:p>
                  </a:txBody>
                  <a:tcPr marL="6249" marR="6249" marT="62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м2</a:t>
                      </a:r>
                    </a:p>
                  </a:txBody>
                  <a:tcPr marL="6249" marR="6249" marT="6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45</a:t>
                      </a:r>
                    </a:p>
                  </a:txBody>
                  <a:tcPr marL="6249" marR="6249" marT="6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6316993"/>
                  </a:ext>
                </a:extLst>
              </a:tr>
              <a:tr h="256193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Восстановление ЛКП колонн и стен паркинга</a:t>
                      </a:r>
                    </a:p>
                  </a:txBody>
                  <a:tcPr marL="6249" marR="6249" marT="62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м2</a:t>
                      </a:r>
                    </a:p>
                  </a:txBody>
                  <a:tcPr marL="6249" marR="6249" marT="6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60</a:t>
                      </a:r>
                    </a:p>
                  </a:txBody>
                  <a:tcPr marL="6249" marR="6249" marT="6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4766760"/>
                  </a:ext>
                </a:extLst>
              </a:tr>
              <a:tr h="256193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Восстановление ЛКП ступеней</a:t>
                      </a:r>
                    </a:p>
                  </a:txBody>
                  <a:tcPr marL="6249" marR="6249" marT="62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шт.</a:t>
                      </a:r>
                    </a:p>
                  </a:txBody>
                  <a:tcPr marL="6249" marR="6249" marT="6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</a:t>
                      </a:r>
                    </a:p>
                  </a:txBody>
                  <a:tcPr marL="6249" marR="6249" marT="6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6216827"/>
                  </a:ext>
                </a:extLst>
              </a:tr>
              <a:tr h="256193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>
                          <a:effectLst/>
                          <a:latin typeface="Times New Roman" panose="02020603050405020304" pitchFamily="18" charset="0"/>
                        </a:rPr>
                        <a:t>Восстановление тротуарной плитки</a:t>
                      </a:r>
                    </a:p>
                  </a:txBody>
                  <a:tcPr marL="6249" marR="6249" marT="62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effectLst/>
                          <a:latin typeface="Times New Roman" panose="02020603050405020304" pitchFamily="18" charset="0"/>
                        </a:rPr>
                        <a:t>м2</a:t>
                      </a:r>
                    </a:p>
                  </a:txBody>
                  <a:tcPr marL="6249" marR="6249" marT="6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effectLst/>
                          <a:latin typeface="Times New Roman" panose="02020603050405020304" pitchFamily="18" charset="0"/>
                        </a:rPr>
                        <a:t>80</a:t>
                      </a:r>
                    </a:p>
                  </a:txBody>
                  <a:tcPr marL="6249" marR="6249" marT="6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4152852"/>
                  </a:ext>
                </a:extLst>
              </a:tr>
              <a:tr h="256193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Замена напольной плитки 2 парадная 30х30 + гидроизоляция порога</a:t>
                      </a:r>
                    </a:p>
                  </a:txBody>
                  <a:tcPr marL="6249" marR="6249" marT="62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м2</a:t>
                      </a:r>
                    </a:p>
                  </a:txBody>
                  <a:tcPr marL="6249" marR="6249" marT="6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</a:t>
                      </a:r>
                    </a:p>
                  </a:txBody>
                  <a:tcPr marL="6249" marR="6249" marT="6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8265488"/>
                  </a:ext>
                </a:extLst>
              </a:tr>
              <a:tr h="256193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Восстановление эпоксида нв ступенях лестницы 3 парадная</a:t>
                      </a:r>
                    </a:p>
                  </a:txBody>
                  <a:tcPr marL="6249" marR="6249" marT="62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шт.</a:t>
                      </a:r>
                    </a:p>
                  </a:txBody>
                  <a:tcPr marL="6249" marR="6249" marT="6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25</a:t>
                      </a:r>
                    </a:p>
                  </a:txBody>
                  <a:tcPr marL="6249" marR="6249" marT="6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0729813"/>
                  </a:ext>
                </a:extLst>
              </a:tr>
              <a:tr h="256193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Замена напольной плитки 3 парадная 30х30 + гидроизоляция порога</a:t>
                      </a:r>
                    </a:p>
                  </a:txBody>
                  <a:tcPr marL="6249" marR="6249" marT="62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м2</a:t>
                      </a:r>
                    </a:p>
                  </a:txBody>
                  <a:tcPr marL="6249" marR="6249" marT="6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</a:t>
                      </a:r>
                    </a:p>
                  </a:txBody>
                  <a:tcPr marL="6249" marR="6249" marT="6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5398833"/>
                  </a:ext>
                </a:extLst>
              </a:tr>
              <a:tr h="256193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Восстановление эпоксида нв ступенях лестницы 3 парадная</a:t>
                      </a:r>
                    </a:p>
                  </a:txBody>
                  <a:tcPr marL="6249" marR="6249" marT="62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шт.</a:t>
                      </a:r>
                    </a:p>
                  </a:txBody>
                  <a:tcPr marL="6249" marR="6249" marT="6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6249" marR="6249" marT="6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5551567"/>
                  </a:ext>
                </a:extLst>
              </a:tr>
              <a:tr h="256193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Восстановить окраску двери черной лестницы (3 парадная)</a:t>
                      </a:r>
                    </a:p>
                  </a:txBody>
                  <a:tcPr marL="6249" marR="6249" marT="62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шт.</a:t>
                      </a:r>
                    </a:p>
                  </a:txBody>
                  <a:tcPr marL="6249" marR="6249" marT="6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6249" marR="6249" marT="6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7353647"/>
                  </a:ext>
                </a:extLst>
              </a:tr>
              <a:tr h="256193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Замена напольной плитки 4 парадная 30х30</a:t>
                      </a:r>
                    </a:p>
                  </a:txBody>
                  <a:tcPr marL="6249" marR="6249" marT="62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шт.</a:t>
                      </a:r>
                    </a:p>
                  </a:txBody>
                  <a:tcPr marL="6249" marR="6249" marT="6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6249" marR="6249" marT="6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7700544"/>
                  </a:ext>
                </a:extLst>
              </a:tr>
              <a:tr h="256193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Замена стеклопакета, 4 парадная</a:t>
                      </a:r>
                    </a:p>
                  </a:txBody>
                  <a:tcPr marL="6249" marR="6249" marT="62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шт.</a:t>
                      </a:r>
                    </a:p>
                  </a:txBody>
                  <a:tcPr marL="6249" marR="6249" marT="6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6249" marR="6249" marT="6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4221488"/>
                  </a:ext>
                </a:extLst>
              </a:tr>
              <a:tr h="256193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Восстановленеи ЛКП ступеней черной лестницы 4 парадной</a:t>
                      </a:r>
                    </a:p>
                  </a:txBody>
                  <a:tcPr marL="6249" marR="6249" marT="62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шт.</a:t>
                      </a:r>
                    </a:p>
                  </a:txBody>
                  <a:tcPr marL="6249" marR="6249" marT="6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</a:t>
                      </a:r>
                    </a:p>
                  </a:txBody>
                  <a:tcPr marL="6249" marR="6249" marT="6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6243429"/>
                  </a:ext>
                </a:extLst>
              </a:tr>
              <a:tr h="256193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Монтаж смотрового люка 20х20 в тамбуре 5 парадной</a:t>
                      </a:r>
                    </a:p>
                  </a:txBody>
                  <a:tcPr marL="6249" marR="6249" marT="62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шт.</a:t>
                      </a:r>
                    </a:p>
                  </a:txBody>
                  <a:tcPr marL="6249" marR="6249" marT="6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6249" marR="6249" marT="6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5196831"/>
                  </a:ext>
                </a:extLst>
              </a:tr>
              <a:tr h="256193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Восстановить уличное металлическое ограждение </a:t>
                      </a:r>
                    </a:p>
                  </a:txBody>
                  <a:tcPr marL="6249" marR="6249" marT="62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мп</a:t>
                      </a:r>
                    </a:p>
                  </a:txBody>
                  <a:tcPr marL="6249" marR="6249" marT="6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50</a:t>
                      </a:r>
                    </a:p>
                  </a:txBody>
                  <a:tcPr marL="6249" marR="6249" marT="6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3027224"/>
                  </a:ext>
                </a:extLst>
              </a:tr>
              <a:tr h="256193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6249" marR="6249" marT="62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6249" marR="6249" marT="6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6249" marR="6249" marT="6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354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38262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6C5736C3-2DE8-4C44-97EA-3DDBADFCB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100" dirty="0"/>
              <a:t>Управляющая компания ЮИТ Сервис</a:t>
            </a:r>
            <a:endParaRPr lang="ru-RU" dirty="0"/>
          </a:p>
        </p:txBody>
      </p:sp>
      <p:sp>
        <p:nvSpPr>
          <p:cNvPr id="9" name="Объект 2">
            <a:extLst>
              <a:ext uri="{FF2B5EF4-FFF2-40B4-BE49-F238E27FC236}">
                <a16:creationId xmlns:a16="http://schemas.microsoft.com/office/drawing/2014/main" id="{6AB3127B-D9F7-4954-A093-EFA01A77B9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0800" y="1270632"/>
            <a:ext cx="5472000" cy="576000"/>
          </a:xfrm>
        </p:spPr>
        <p:txBody>
          <a:bodyPr>
            <a:normAutofit/>
          </a:bodyPr>
          <a:lstStyle/>
          <a:p>
            <a:r>
              <a:rPr lang="ru-RU" sz="1900" dirty="0"/>
              <a:t>Общая информация</a:t>
            </a:r>
          </a:p>
        </p:txBody>
      </p:sp>
      <p:sp>
        <p:nvSpPr>
          <p:cNvPr id="15" name="Текст 14">
            <a:extLst>
              <a:ext uri="{FF2B5EF4-FFF2-40B4-BE49-F238E27FC236}">
                <a16:creationId xmlns:a16="http://schemas.microsoft.com/office/drawing/2014/main" id="{6C692324-6D4F-4632-A1FA-B0C2FD773B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60323" y="1606875"/>
            <a:ext cx="5470801" cy="3510988"/>
          </a:xfrm>
        </p:spPr>
        <p:txBody>
          <a:bodyPr>
            <a:normAutofit fontScale="25000" lnSpcReduction="20000"/>
          </a:bodyPr>
          <a:lstStyle/>
          <a:p>
            <a:pPr lvl="0">
              <a:lnSpc>
                <a:spcPct val="120000"/>
              </a:lnSpc>
              <a:spcBef>
                <a:spcPts val="0"/>
              </a:spcBef>
              <a:defRPr/>
            </a:pPr>
            <a:r>
              <a:rPr lang="en-US" altLang="ru-RU" sz="5600" b="1" dirty="0"/>
              <a:t>2008 </a:t>
            </a:r>
            <a:r>
              <a:rPr lang="ru-RU" altLang="ru-RU" sz="5600" b="1" dirty="0"/>
              <a:t>г </a:t>
            </a:r>
            <a:r>
              <a:rPr lang="ru-RU" altLang="ru-RU" sz="5600" dirty="0"/>
              <a:t>организована Компания ЮИТ Сервис </a:t>
            </a:r>
          </a:p>
          <a:p>
            <a:pPr lvl="0">
              <a:lnSpc>
                <a:spcPct val="120000"/>
              </a:lnSpc>
              <a:spcBef>
                <a:spcPts val="0"/>
              </a:spcBef>
              <a:defRPr/>
            </a:pPr>
            <a:r>
              <a:rPr lang="ru-RU" altLang="ru-RU" sz="5600" dirty="0"/>
              <a:t>Входит в холдинг ЮИТ Сервис Россия</a:t>
            </a:r>
          </a:p>
          <a:p>
            <a:pPr lvl="0">
              <a:lnSpc>
                <a:spcPct val="120000"/>
              </a:lnSpc>
              <a:spcBef>
                <a:spcPts val="0"/>
              </a:spcBef>
              <a:defRPr/>
            </a:pPr>
            <a:r>
              <a:rPr lang="ru-RU" altLang="ru-RU" sz="5600" b="1" dirty="0"/>
              <a:t>24</a:t>
            </a:r>
            <a:r>
              <a:rPr lang="ru-RU" altLang="ru-RU" sz="5600" dirty="0"/>
              <a:t> ЖК по управлением в Санкт Петербурге ( </a:t>
            </a:r>
            <a:r>
              <a:rPr lang="ru-RU" altLang="ru-RU" sz="5600" b="1" dirty="0"/>
              <a:t>15 тыс. </a:t>
            </a:r>
            <a:r>
              <a:rPr lang="ru-RU" altLang="ru-RU" sz="5600" dirty="0"/>
              <a:t>квартир, </a:t>
            </a:r>
            <a:r>
              <a:rPr lang="ru-RU" altLang="ru-RU" sz="5600" b="1" dirty="0"/>
              <a:t>5 тыс. </a:t>
            </a:r>
            <a:r>
              <a:rPr lang="ru-RU" altLang="ru-RU" sz="5600" dirty="0"/>
              <a:t>машиномест)</a:t>
            </a:r>
            <a:endParaRPr lang="en-US" altLang="ru-RU" sz="5600" dirty="0"/>
          </a:p>
          <a:p>
            <a:pPr lvl="0">
              <a:lnSpc>
                <a:spcPct val="120000"/>
              </a:lnSpc>
              <a:spcBef>
                <a:spcPts val="0"/>
              </a:spcBef>
              <a:defRPr/>
            </a:pPr>
            <a:r>
              <a:rPr lang="ru-RU" altLang="ru-RU" sz="5600" b="1" dirty="0"/>
              <a:t>150 </a:t>
            </a:r>
            <a:r>
              <a:rPr lang="ru-RU" altLang="ru-RU" sz="5600" dirty="0"/>
              <a:t>человек в штате компании</a:t>
            </a:r>
          </a:p>
          <a:p>
            <a:pPr lvl="0">
              <a:lnSpc>
                <a:spcPct val="120000"/>
              </a:lnSpc>
              <a:spcBef>
                <a:spcPts val="0"/>
              </a:spcBef>
              <a:defRPr/>
            </a:pPr>
            <a:endParaRPr lang="ru-RU" sz="5500" b="1" cap="all" dirty="0">
              <a:solidFill>
                <a:srgbClr val="019ED9"/>
              </a:solidFill>
              <a:latin typeface="Arial Narrow" panose="020B060602020203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7400" b="1" cap="all" dirty="0">
                <a:solidFill>
                  <a:srgbClr val="019ED9"/>
                </a:solidFill>
                <a:latin typeface="Arial Narrow" panose="020B0606020202030204" pitchFamily="34" charset="0"/>
              </a:rPr>
              <a:t>Основные функции управляющей компании: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ru-RU" sz="3100" b="1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sz="5600" dirty="0"/>
              <a:t>Оказание услуг в соответствии с Жилищным Кодексом РФ, правилами эксплуатации многоквартирного дома, стандартами обслуживания ЮИТ Сервис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sz="5600" dirty="0"/>
              <a:t>Организация общих собраний собственников и выполнение решений собственников по итогам собраний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sz="5600" dirty="0"/>
              <a:t>Работа с заявками, претензиями, предложениями жителей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sz="5600" dirty="0"/>
              <a:t>Контроль выполнения гарантийных обязательств застройщика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sz="5600" dirty="0"/>
              <a:t>Создание комфортных условий проживания</a:t>
            </a:r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id="{D1703988-1186-4FE4-9CF3-ECC789AEB0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0800" y="5587368"/>
            <a:ext cx="11451600" cy="466725"/>
          </a:xfrm>
        </p:spPr>
        <p:txBody>
          <a:bodyPr/>
          <a:lstStyle/>
          <a:p>
            <a:pPr algn="ctr"/>
            <a:r>
              <a:rPr lang="ru-RU" sz="2000" b="0" dirty="0"/>
              <a:t>ЕДИНЫЙ КРУГЛОСУТОЧНЫЙ НОМЕР ЮИТ СЕРВИС </a:t>
            </a:r>
            <a:r>
              <a:rPr lang="en-US" sz="2000" b="0" dirty="0"/>
              <a:t>677-70-06</a:t>
            </a:r>
            <a:endParaRPr lang="ru-RU" sz="2000" b="0" dirty="0"/>
          </a:p>
          <a:p>
            <a:endParaRPr lang="ru-RU" dirty="0"/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BB468B8F-A942-4710-B733-5FA1796FD78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39921" y="1288322"/>
            <a:ext cx="5472000" cy="576000"/>
          </a:xfrm>
        </p:spPr>
        <p:txBody>
          <a:bodyPr>
            <a:normAutofit/>
          </a:bodyPr>
          <a:lstStyle/>
          <a:p>
            <a:r>
              <a:rPr lang="ru-RU" sz="1900" dirty="0"/>
              <a:t>руководство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2C7BD96-8B48-4BFB-B0CD-EF207FAE760D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  <a:defRPr/>
            </a:pPr>
            <a:endParaRPr lang="ru-RU" sz="1500" dirty="0"/>
          </a:p>
          <a:p>
            <a:pPr>
              <a:lnSpc>
                <a:spcPct val="120000"/>
              </a:lnSpc>
              <a:spcBef>
                <a:spcPts val="0"/>
              </a:spcBef>
              <a:defRPr/>
            </a:pPr>
            <a:endParaRPr lang="ru-RU" sz="1500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  <a:defRPr/>
            </a:pPr>
            <a:endParaRPr lang="ru-RU" sz="2000" dirty="0"/>
          </a:p>
          <a:p>
            <a:endParaRPr lang="ru-RU" dirty="0"/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67A7A20C-B740-4C03-82CF-EEEF4376BA48}"/>
              </a:ext>
            </a:extLst>
          </p:cNvPr>
          <p:cNvSpPr txBox="1">
            <a:spLocks/>
          </p:cNvSpPr>
          <p:nvPr/>
        </p:nvSpPr>
        <p:spPr>
          <a:xfrm>
            <a:off x="4655128" y="1522750"/>
            <a:ext cx="7056795" cy="4762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284753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284753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284753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284753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284753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284753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284753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284753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284753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120000"/>
              </a:lnSpc>
              <a:spcBef>
                <a:spcPts val="0"/>
              </a:spcBef>
              <a:buNone/>
              <a:defRPr/>
            </a:pPr>
            <a:endParaRPr lang="ru-RU" dirty="0"/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DA4E088B-BA60-43C1-9FD8-29CCB8F6A37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9121994"/>
              </p:ext>
            </p:extLst>
          </p:nvPr>
        </p:nvGraphicFramePr>
        <p:xfrm>
          <a:off x="6185274" y="1771592"/>
          <a:ext cx="5633526" cy="369386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550201">
                  <a:extLst>
                    <a:ext uri="{9D8B030D-6E8A-4147-A177-3AD203B41FA5}">
                      <a16:colId xmlns:a16="http://schemas.microsoft.com/office/drawing/2014/main" val="3472484078"/>
                    </a:ext>
                  </a:extLst>
                </a:gridCol>
                <a:gridCol w="1083325">
                  <a:extLst>
                    <a:ext uri="{9D8B030D-6E8A-4147-A177-3AD203B41FA5}">
                      <a16:colId xmlns:a16="http://schemas.microsoft.com/office/drawing/2014/main" val="8338543"/>
                    </a:ext>
                  </a:extLst>
                </a:gridCol>
              </a:tblGrid>
              <a:tr h="950668">
                <a:tc>
                  <a:txBody>
                    <a:bodyPr/>
                    <a:lstStyle/>
                    <a:p>
                      <a:pPr marL="0" indent="0">
                        <a:lnSpc>
                          <a:spcPct val="120000"/>
                        </a:lnSpc>
                        <a:spcBef>
                          <a:spcPts val="0"/>
                        </a:spcBef>
                        <a:buNone/>
                        <a:defRPr/>
                      </a:pPr>
                      <a:r>
                        <a:rPr lang="ru-RU" sz="1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Генеральный директор </a:t>
                      </a:r>
                    </a:p>
                    <a:p>
                      <a:pPr marL="0" indent="0">
                        <a:lnSpc>
                          <a:spcPct val="120000"/>
                        </a:lnSpc>
                        <a:spcBef>
                          <a:spcPts val="0"/>
                        </a:spcBef>
                        <a:buNone/>
                        <a:defRPr/>
                      </a:pPr>
                      <a:r>
                        <a:rPr lang="ru-RU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Чмель Дмитрий Владимирович</a:t>
                      </a:r>
                    </a:p>
                    <a:p>
                      <a:pPr marL="0" algn="l" defTabSz="914377" rtl="0" eaLnBrk="1" latinLnBrk="0" hangingPunct="1"/>
                      <a:endParaRPr lang="ru-RU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377" rtl="0" eaLnBrk="1" latinLnBrk="0" hangingPunct="1"/>
                      <a:endParaRPr lang="ru-RU" sz="11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4484574"/>
                  </a:ext>
                </a:extLst>
              </a:tr>
              <a:tr h="1041883"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Заместитель генерального директора -</a:t>
                      </a:r>
                    </a:p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технический директор</a:t>
                      </a:r>
                    </a:p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Шипилов Станислав Валерьевич</a:t>
                      </a:r>
                    </a:p>
                    <a:p>
                      <a:endParaRPr lang="ru-RU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4173642"/>
                  </a:ext>
                </a:extLst>
              </a:tr>
              <a:tr h="1041883"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Заместитель генерального директора </a:t>
                      </a:r>
                    </a:p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Могилевец Сергей Юрьевич</a:t>
                      </a:r>
                    </a:p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ru-RU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6113988"/>
                  </a:ext>
                </a:extLst>
              </a:tr>
            </a:tbl>
          </a:graphicData>
        </a:graphic>
      </p:graphicFrame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FC827EB-A2BE-4F5C-B679-BEE040AD74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02358" y="1344276"/>
            <a:ext cx="1209564" cy="121527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6812B33-7002-4B6E-87BB-63189344F0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09346" y="3949246"/>
            <a:ext cx="1287213" cy="124500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5CBC413-B9EC-4B51-9BBF-F36F22F99A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11337" y="2589874"/>
            <a:ext cx="1335140" cy="132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5549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2DEA1C-3A6F-4168-AF0D-207F4E3177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800" y="367200"/>
            <a:ext cx="11448000" cy="609660"/>
          </a:xfrm>
        </p:spPr>
        <p:txBody>
          <a:bodyPr>
            <a:normAutofit/>
          </a:bodyPr>
          <a:lstStyle/>
          <a:p>
            <a:r>
              <a:rPr lang="ru-RU" dirty="0"/>
              <a:t>Текущий ремонт 2019 год</a:t>
            </a:r>
          </a:p>
        </p:txBody>
      </p: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0C178DF0-DA6B-4C59-BC56-D354A3B1C2DC}"/>
              </a:ext>
            </a:extLst>
          </p:cNvPr>
          <p:cNvCxnSpPr>
            <a:cxnSpLocks/>
          </p:cNvCxnSpPr>
          <p:nvPr/>
        </p:nvCxnSpPr>
        <p:spPr>
          <a:xfrm>
            <a:off x="217570" y="1184400"/>
            <a:ext cx="1158562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id="{A127EAF2-C647-4C9C-98E4-90C29FA13E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9694576"/>
              </p:ext>
            </p:extLst>
          </p:nvPr>
        </p:nvGraphicFramePr>
        <p:xfrm>
          <a:off x="371475" y="1645920"/>
          <a:ext cx="11447463" cy="4020380"/>
        </p:xfrm>
        <a:graphic>
          <a:graphicData uri="http://schemas.openxmlformats.org/drawingml/2006/table">
            <a:tbl>
              <a:tblPr/>
              <a:tblGrid>
                <a:gridCol w="8885531">
                  <a:extLst>
                    <a:ext uri="{9D8B030D-6E8A-4147-A177-3AD203B41FA5}">
                      <a16:colId xmlns:a16="http://schemas.microsoft.com/office/drawing/2014/main" val="3280659865"/>
                    </a:ext>
                  </a:extLst>
                </a:gridCol>
                <a:gridCol w="1087259">
                  <a:extLst>
                    <a:ext uri="{9D8B030D-6E8A-4147-A177-3AD203B41FA5}">
                      <a16:colId xmlns:a16="http://schemas.microsoft.com/office/drawing/2014/main" val="3422801184"/>
                    </a:ext>
                  </a:extLst>
                </a:gridCol>
                <a:gridCol w="1474673">
                  <a:extLst>
                    <a:ext uri="{9D8B030D-6E8A-4147-A177-3AD203B41FA5}">
                      <a16:colId xmlns:a16="http://schemas.microsoft.com/office/drawing/2014/main" val="769464131"/>
                    </a:ext>
                  </a:extLst>
                </a:gridCol>
              </a:tblGrid>
              <a:tr h="267279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Инженерные работы</a:t>
                      </a:r>
                    </a:p>
                  </a:txBody>
                  <a:tcPr marL="6249" marR="6249" marT="62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0437832"/>
                  </a:ext>
                </a:extLst>
              </a:tr>
              <a:tr h="547605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Замена балансировочного клапана Danfoss MNF Ду65 (фланец/фланец, 1-я парадная ГВС жилой части)</a:t>
                      </a:r>
                    </a:p>
                  </a:txBody>
                  <a:tcPr marL="6249" marR="6249" marT="62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шт</a:t>
                      </a:r>
                    </a:p>
                  </a:txBody>
                  <a:tcPr marL="6249" marR="6249" marT="6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6249" marR="6249" marT="6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9778955"/>
                  </a:ext>
                </a:extLst>
              </a:tr>
              <a:tr h="273803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Замена американки ВР-НР Ду40 (ГВС встроенной части)</a:t>
                      </a:r>
                    </a:p>
                  </a:txBody>
                  <a:tcPr marL="6249" marR="6249" marT="62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шт</a:t>
                      </a:r>
                    </a:p>
                  </a:txBody>
                  <a:tcPr marL="6249" marR="6249" marT="6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6249" marR="6249" marT="6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5364883"/>
                  </a:ext>
                </a:extLst>
              </a:tr>
              <a:tr h="273803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Замена автоматического выключателя ВА 47-100 25А 3р (ЩО-1 паркинг)</a:t>
                      </a:r>
                    </a:p>
                  </a:txBody>
                  <a:tcPr marL="6249" marR="6249" marT="62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шт</a:t>
                      </a:r>
                    </a:p>
                  </a:txBody>
                  <a:tcPr marL="6249" marR="6249" marT="6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6249" marR="6249" marT="6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257283"/>
                  </a:ext>
                </a:extLst>
              </a:tr>
              <a:tr h="273803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Замена модульного контактора IEK КМ20-20</a:t>
                      </a:r>
                    </a:p>
                  </a:txBody>
                  <a:tcPr marL="6249" marR="6249" marT="62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шт</a:t>
                      </a:r>
                    </a:p>
                  </a:txBody>
                  <a:tcPr marL="6249" marR="6249" marT="6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6249" marR="6249" marT="6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0981167"/>
                  </a:ext>
                </a:extLst>
              </a:tr>
              <a:tr h="547605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Замена автоматического выключателя ВА 47100 16А 3р с расцепителем независимым РН-47 (ЩВК-1, ЩВК-5 крыша)</a:t>
                      </a:r>
                    </a:p>
                  </a:txBody>
                  <a:tcPr marL="6249" marR="6249" marT="62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шт</a:t>
                      </a:r>
                    </a:p>
                  </a:txBody>
                  <a:tcPr marL="6249" marR="6249" marT="6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6249" marR="6249" marT="6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1564811"/>
                  </a:ext>
                </a:extLst>
              </a:tr>
              <a:tr h="547605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Замена контактора КМН-49512 TDM Elektric c механической блокировкой катушки 220В (ВРУ-ПЗс-4, ВРУ ПЗс-5 крыша)</a:t>
                      </a:r>
                    </a:p>
                  </a:txBody>
                  <a:tcPr marL="6249" marR="6249" marT="62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шт</a:t>
                      </a:r>
                    </a:p>
                  </a:txBody>
                  <a:tcPr marL="6249" marR="6249" marT="6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6249" marR="6249" marT="6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4073828"/>
                  </a:ext>
                </a:extLst>
              </a:tr>
              <a:tr h="273803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Замена аварийного светильника BS-7123-2*18 на светодиодный (паркинг, пиктограмма "Выход") </a:t>
                      </a:r>
                    </a:p>
                  </a:txBody>
                  <a:tcPr marL="6249" marR="6249" marT="62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шт</a:t>
                      </a:r>
                    </a:p>
                  </a:txBody>
                  <a:tcPr marL="6249" marR="6249" marT="6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6249" marR="6249" marT="6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7226377"/>
                  </a:ext>
                </a:extLst>
              </a:tr>
              <a:tr h="547605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Замена аварийного светильника BS-7105-1*11 на светодиодный (паркинг, пиктограмма "Пожарный рукав") </a:t>
                      </a:r>
                    </a:p>
                  </a:txBody>
                  <a:tcPr marL="6249" marR="6249" marT="62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шт</a:t>
                      </a:r>
                    </a:p>
                  </a:txBody>
                  <a:tcPr marL="6249" marR="6249" marT="6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</a:t>
                      </a:r>
                    </a:p>
                  </a:txBody>
                  <a:tcPr marL="6249" marR="6249" marT="6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5226713"/>
                  </a:ext>
                </a:extLst>
              </a:tr>
              <a:tr h="273803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Замена аварийного светильника BS-703-1*8 на светодиодный (паркинг, пиктограмма "Стрелка") </a:t>
                      </a:r>
                    </a:p>
                  </a:txBody>
                  <a:tcPr marL="6249" marR="6249" marT="62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шт</a:t>
                      </a:r>
                    </a:p>
                  </a:txBody>
                  <a:tcPr marL="6249" marR="6249" marT="6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</a:t>
                      </a:r>
                    </a:p>
                  </a:txBody>
                  <a:tcPr marL="6249" marR="6249" marT="62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9218691"/>
                  </a:ext>
                </a:extLst>
              </a:tr>
              <a:tr h="193666"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49" marR="6249" marT="62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49" marR="6249" marT="62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49" marR="6249" marT="62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59079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562602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954C81-3D81-46C8-8E0A-94472ABE97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Улучшения в 2019 году при выборе УК ЮИТ Сервис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C9131D-D2E8-4EA0-9B81-19C2921A597D}"/>
              </a:ext>
            </a:extLst>
          </p:cNvPr>
          <p:cNvSpPr txBox="1"/>
          <p:nvPr/>
        </p:nvSpPr>
        <p:spPr>
          <a:xfrm>
            <a:off x="189227" y="1402080"/>
            <a:ext cx="121866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случае выбора ЮИТ Сервис Управляющей организацией запланировано изготовление и монтаж 350 метров </a:t>
            </a:r>
          </a:p>
          <a:p>
            <a:r>
              <a:rPr lang="ru-RU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газонного ограждения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6E36372-D311-4242-AFBC-F41ADF6623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593" y="2567299"/>
            <a:ext cx="6019048" cy="233333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061D9DB-0076-4CD4-9EAE-5A80F57B52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1421" y="1923474"/>
            <a:ext cx="5125986" cy="32190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684CDB8-FC24-48DE-9CB5-4E7454DFC5F2}"/>
              </a:ext>
            </a:extLst>
          </p:cNvPr>
          <p:cNvSpPr txBox="1"/>
          <p:nvPr/>
        </p:nvSpPr>
        <p:spPr>
          <a:xfrm>
            <a:off x="872359" y="5822731"/>
            <a:ext cx="54338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Ориентировочная стоимость ограждения и услуг монтажа : 400 000 руб.</a:t>
            </a:r>
          </a:p>
        </p:txBody>
      </p:sp>
    </p:spTree>
    <p:extLst>
      <p:ext uri="{BB962C8B-B14F-4D97-AF65-F5344CB8AC3E}">
        <p14:creationId xmlns:p14="http://schemas.microsoft.com/office/powerpoint/2010/main" val="29272521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954C81-3D81-46C8-8E0A-94472ABE97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Улучшения в 2019 году при выборе УК ЮИТ Сервис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C9131D-D2E8-4EA0-9B81-19C2921A597D}"/>
              </a:ext>
            </a:extLst>
          </p:cNvPr>
          <p:cNvSpPr txBox="1"/>
          <p:nvPr/>
        </p:nvSpPr>
        <p:spPr>
          <a:xfrm>
            <a:off x="504392" y="2105561"/>
            <a:ext cx="493795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Лифты будут дооборудованы</a:t>
            </a:r>
          </a:p>
          <a:p>
            <a:pPr algn="ctr"/>
            <a:r>
              <a:rPr lang="ru-RU" sz="2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платами парной работы , что позволит </a:t>
            </a:r>
          </a:p>
          <a:p>
            <a:pPr algn="ctr"/>
            <a:r>
              <a:rPr lang="ru-RU" sz="2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устранить задержку и нелогичность </a:t>
            </a:r>
          </a:p>
          <a:p>
            <a:pPr algn="ctr"/>
            <a:r>
              <a:rPr lang="ru-RU" sz="2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их передвижении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E61F948-1809-41B9-B278-C5AF3DB9AF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2152" y="1544845"/>
            <a:ext cx="5730863" cy="41468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6A56434-4016-4B7E-A35C-E12DBD171287}"/>
              </a:ext>
            </a:extLst>
          </p:cNvPr>
          <p:cNvSpPr txBox="1"/>
          <p:nvPr/>
        </p:nvSpPr>
        <p:spPr>
          <a:xfrm>
            <a:off x="598985" y="4989989"/>
            <a:ext cx="54338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Ориентировочная стоимость оборудования и услуг по установке  : 200 000 руб.</a:t>
            </a:r>
          </a:p>
        </p:txBody>
      </p:sp>
    </p:spTree>
    <p:extLst>
      <p:ext uri="{BB962C8B-B14F-4D97-AF65-F5344CB8AC3E}">
        <p14:creationId xmlns:p14="http://schemas.microsoft.com/office/powerpoint/2010/main" val="34428454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954C81-3D81-46C8-8E0A-94472ABE97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Детская площадка (проект переоснащения) </a:t>
            </a:r>
            <a:br>
              <a:rPr lang="ru-RU" dirty="0"/>
            </a:br>
            <a:r>
              <a:rPr lang="ru-RU" sz="2000" dirty="0"/>
              <a:t>за счет средств целевого взноса собственников ЖК АЙНО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C9131D-D2E8-4EA0-9B81-19C2921A597D}"/>
              </a:ext>
            </a:extLst>
          </p:cNvPr>
          <p:cNvSpPr txBox="1"/>
          <p:nvPr/>
        </p:nvSpPr>
        <p:spPr>
          <a:xfrm>
            <a:off x="519763" y="1259490"/>
            <a:ext cx="111500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Управляющей компанией получено и рассмотрено совместно с инициативной группой</a:t>
            </a:r>
          </a:p>
          <a:p>
            <a:pPr algn="ctr"/>
            <a:r>
              <a:rPr lang="ru-RU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ЖК АЙНО  два коммерческих предложения от крупных производителей на основании которых получена ориентировочная стоимость возможного переоснащения детской площадки  :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FA1FCA3-041D-4B61-98B3-31F9E1C73F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" b="6430"/>
          <a:stretch/>
        </p:blipFill>
        <p:spPr>
          <a:xfrm>
            <a:off x="2921404" y="2182820"/>
            <a:ext cx="6096472" cy="3365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EC65BF8-F562-4214-88B6-6B68376F6683}"/>
              </a:ext>
            </a:extLst>
          </p:cNvPr>
          <p:cNvSpPr txBox="1"/>
          <p:nvPr/>
        </p:nvSpPr>
        <p:spPr>
          <a:xfrm>
            <a:off x="872359" y="5822731"/>
            <a:ext cx="54338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Ориентировочная стоимость без устройства покрытия : 1 715 544 руб.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51C766E-CD31-4653-8498-FE3FB1C06E19}"/>
              </a:ext>
            </a:extLst>
          </p:cNvPr>
          <p:cNvSpPr txBox="1"/>
          <p:nvPr/>
        </p:nvSpPr>
        <p:spPr>
          <a:xfrm>
            <a:off x="6693889" y="5822731"/>
            <a:ext cx="58869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Ориентировочная стоимость </a:t>
            </a:r>
          </a:p>
          <a:p>
            <a:r>
              <a:rPr lang="ru-RU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покрытия : 1 100 000 руб.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7BAB336-29EF-4912-A2A2-A81BA1ED72ED}"/>
              </a:ext>
            </a:extLst>
          </p:cNvPr>
          <p:cNvSpPr txBox="1"/>
          <p:nvPr/>
        </p:nvSpPr>
        <p:spPr>
          <a:xfrm>
            <a:off x="630621" y="2638097"/>
            <a:ext cx="17657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ООО «ПИОН»</a:t>
            </a:r>
          </a:p>
        </p:txBody>
      </p:sp>
    </p:spTree>
    <p:extLst>
      <p:ext uri="{BB962C8B-B14F-4D97-AF65-F5344CB8AC3E}">
        <p14:creationId xmlns:p14="http://schemas.microsoft.com/office/powerpoint/2010/main" val="21784997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954C81-3D81-46C8-8E0A-94472ABE97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Детская площадка (проект переоснащения)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C65BF8-F562-4214-88B6-6B68376F6683}"/>
              </a:ext>
            </a:extLst>
          </p:cNvPr>
          <p:cNvSpPr txBox="1"/>
          <p:nvPr/>
        </p:nvSpPr>
        <p:spPr>
          <a:xfrm>
            <a:off x="872359" y="5822731"/>
            <a:ext cx="54338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Ориентировочная стоимость без устройства покрытия : 1 190 102,55 руб.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51C766E-CD31-4653-8498-FE3FB1C06E19}"/>
              </a:ext>
            </a:extLst>
          </p:cNvPr>
          <p:cNvSpPr txBox="1"/>
          <p:nvPr/>
        </p:nvSpPr>
        <p:spPr>
          <a:xfrm>
            <a:off x="6693889" y="5822731"/>
            <a:ext cx="58869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Ориентировочная стоимость </a:t>
            </a:r>
          </a:p>
          <a:p>
            <a:r>
              <a:rPr lang="ru-RU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покрытия : 1 500 000 – 4 000 000 руб.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7BAB336-29EF-4912-A2A2-A81BA1ED72ED}"/>
              </a:ext>
            </a:extLst>
          </p:cNvPr>
          <p:cNvSpPr txBox="1"/>
          <p:nvPr/>
        </p:nvSpPr>
        <p:spPr>
          <a:xfrm>
            <a:off x="630621" y="2638097"/>
            <a:ext cx="17657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ООО «КСИЛ»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595840A-38DC-4B7A-BA83-D9A1D1406A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0492" y="1286914"/>
            <a:ext cx="3571429" cy="55238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4694793-D6E7-4E94-B0AE-FCD4991F8A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1943" y="1941810"/>
            <a:ext cx="3742857" cy="176190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769FA8F-A6DD-43BE-9627-87EB539B8F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1670" y="1929162"/>
            <a:ext cx="3571429" cy="175238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216C976-6BEC-4A40-850E-95BD4D2B0F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37656" y="3516167"/>
            <a:ext cx="3571429" cy="174285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F4C585F-F94D-47FF-B71A-BB534BAF88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71668" y="3639988"/>
            <a:ext cx="3571429" cy="175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7647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BE803C-D484-4E21-A939-5D2EE7EE16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Запланированные мероприятия для жителей  в 2019 году</a:t>
            </a: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5EF388E6-F302-4DC8-AF64-D6026EC333C1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4139968603"/>
              </p:ext>
            </p:extLst>
          </p:nvPr>
        </p:nvGraphicFramePr>
        <p:xfrm>
          <a:off x="370800" y="1414800"/>
          <a:ext cx="5547600" cy="4762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Объект 6" descr="Изображение выглядит как внешний, человек, земля, трава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9F59B484-65A7-467C-9A6B-2C30A014AFC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5360" y="1414463"/>
            <a:ext cx="3982719" cy="43868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954231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9874EA-9CA2-7C45-B08D-0EE514F8EC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Что входит в тариф</a:t>
            </a:r>
            <a:r>
              <a:rPr lang="en-US" dirty="0"/>
              <a:t> </a:t>
            </a:r>
            <a:r>
              <a:rPr lang="ru-RU" dirty="0"/>
              <a:t>«Содержание общего имущества МКД»?</a:t>
            </a:r>
            <a:endParaRPr lang="fi-FI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73ABDEA-E102-46A0-AF12-1C87C883F866}"/>
              </a:ext>
            </a:extLst>
          </p:cNvPr>
          <p:cNvSpPr/>
          <p:nvPr/>
        </p:nvSpPr>
        <p:spPr>
          <a:xfrm>
            <a:off x="370800" y="1412487"/>
            <a:ext cx="585855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accent1">
                    <a:lumMod val="50000"/>
                  </a:schemeClr>
                </a:solidFill>
                <a:ea typeface="Times New Roman" panose="02020603050405020304" pitchFamily="18" charset="0"/>
              </a:rPr>
              <a:t>Оплата работы сотрудников на объекте (распределяемые) – управляющий, техник, инженер- энергетик, электрик, сантехник, рабочий, инженеры по направлениям;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accent1">
                    <a:lumMod val="50000"/>
                  </a:schemeClr>
                </a:solidFill>
                <a:ea typeface="Times New Roman" panose="02020603050405020304" pitchFamily="18" charset="0"/>
              </a:rPr>
              <a:t>Диспетчерская круглосуточная служба – договор с Диспетчер 24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accent1">
                    <a:lumMod val="50000"/>
                  </a:schemeClr>
                </a:solidFill>
                <a:ea typeface="Times New Roman" panose="02020603050405020304" pitchFamily="18" charset="0"/>
              </a:rPr>
              <a:t>Аварийная круглосуточная служба –договор с Аварийной службой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accent1">
                    <a:lumMod val="50000"/>
                  </a:schemeClr>
                </a:solidFill>
                <a:ea typeface="Times New Roman" panose="02020603050405020304" pitchFamily="18" charset="0"/>
              </a:rPr>
              <a:t>Сменные коврики – договор с Линдстрем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accent1">
                    <a:lumMod val="50000"/>
                  </a:schemeClr>
                </a:solidFill>
                <a:ea typeface="Times New Roman" panose="02020603050405020304" pitchFamily="18" charset="0"/>
              </a:rPr>
              <a:t>Диспетчерская связь –договор со специализированной организацией, обслуживающей систему диспетчеризации 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accent1">
                    <a:lumMod val="50000"/>
                  </a:schemeClr>
                </a:solidFill>
                <a:ea typeface="Times New Roman" panose="02020603050405020304" pitchFamily="18" charset="0"/>
              </a:rPr>
              <a:t>(зависит от количества сигналов)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accent1">
                    <a:lumMod val="50000"/>
                  </a:schemeClr>
                </a:solidFill>
                <a:ea typeface="Times New Roman" panose="02020603050405020304" pitchFamily="18" charset="0"/>
              </a:rPr>
              <a:t>Промывка канализации – договор на обслуживание, ежеквартальная промывка канализационных лежаков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accent1">
                    <a:lumMod val="50000"/>
                  </a:schemeClr>
                </a:solidFill>
                <a:ea typeface="Times New Roman" panose="02020603050405020304" pitchFamily="18" charset="0"/>
              </a:rPr>
              <a:t>Поверка, ремонт общедомовых приборов учета, снятие показания ОДПУ, передача в ресурсоснабжающие организации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accent1">
                    <a:lumMod val="50000"/>
                  </a:schemeClr>
                </a:solidFill>
                <a:ea typeface="Times New Roman" panose="02020603050405020304" pitchFamily="18" charset="0"/>
              </a:rPr>
              <a:t>Дератизация – договор со специализированной организаций, ежемесячная обработка от грызунов подвалов и технических помещений;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accent1">
                    <a:lumMod val="50000"/>
                  </a:schemeClr>
                </a:solidFill>
                <a:ea typeface="Times New Roman" panose="02020603050405020304" pitchFamily="18" charset="0"/>
              </a:rPr>
              <a:t>Содержание пожарного водопровода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accent1">
                    <a:lumMod val="50000"/>
                  </a:schemeClr>
                </a:solidFill>
                <a:ea typeface="Times New Roman" panose="02020603050405020304" pitchFamily="18" charset="0"/>
              </a:rPr>
              <a:t>Поверка средств защиты –обязательные требования надзорных органов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accent1">
                    <a:lumMod val="50000"/>
                  </a:schemeClr>
                </a:solidFill>
                <a:ea typeface="Times New Roman" panose="02020603050405020304" pitchFamily="18" charset="0"/>
              </a:rPr>
              <a:t>Заявочный ремонт – (замена лампочек, доводчиков, и др. мелкого оборудования)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accent1">
                    <a:lumMod val="50000"/>
                  </a:schemeClr>
                </a:solidFill>
                <a:ea typeface="Times New Roman" panose="02020603050405020304" pitchFamily="18" charset="0"/>
              </a:rPr>
              <a:t>Подготовка домов к отопительному сезону – подготовка и сдача документов в ГУП ТЭК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accent1">
                    <a:lumMod val="50000"/>
                  </a:schemeClr>
                </a:solidFill>
                <a:ea typeface="Times New Roman" panose="02020603050405020304" pitchFamily="18" charset="0"/>
              </a:rPr>
              <a:t>Регламентные работы – см. минимальный перечень услуг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accent1">
                    <a:lumMod val="50000"/>
                  </a:schemeClr>
                </a:solidFill>
                <a:ea typeface="Times New Roman" panose="02020603050405020304" pitchFamily="18" charset="0"/>
              </a:rPr>
              <a:t>Обязательное обучение сотрудников – требуется для работы с инженерными системами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accent1">
                    <a:lumMod val="50000"/>
                  </a:schemeClr>
                </a:solidFill>
                <a:ea typeface="Times New Roman" panose="02020603050405020304" pitchFamily="18" charset="0"/>
              </a:rPr>
              <a:t>Материалы, оборудование, инструмент – необходимый для выполнения работ;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accent1">
                    <a:lumMod val="50000"/>
                  </a:schemeClr>
                </a:solidFill>
                <a:ea typeface="Times New Roman" panose="02020603050405020304" pitchFamily="18" charset="0"/>
              </a:rPr>
              <a:t>Другие затраты в зависимости от наличия в доме того или иного общего имущества</a:t>
            </a:r>
            <a:endParaRPr lang="ru-RU" sz="1200" dirty="0">
              <a:solidFill>
                <a:schemeClr val="accent1">
                  <a:lumMod val="50000"/>
                </a:schemeClr>
              </a:solidFill>
              <a:effectLst/>
              <a:ea typeface="Times New Roman" panose="02020603050405020304" pitchFamily="18" charset="0"/>
            </a:endParaRPr>
          </a:p>
        </p:txBody>
      </p:sp>
      <p:pic>
        <p:nvPicPr>
          <p:cNvPr id="6" name="Рисунок 5" descr="Изображение выглядит как здание, внешний, земля, стол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DC4D64E1-F531-4542-B501-10964CED438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3834" y="1287272"/>
            <a:ext cx="3368565" cy="5052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0252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9874EA-9CA2-7C45-B08D-0EE514F8EC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Что входит в тариф</a:t>
            </a:r>
            <a:r>
              <a:rPr lang="en-US" dirty="0"/>
              <a:t> </a:t>
            </a:r>
            <a:r>
              <a:rPr lang="ru-RU" dirty="0"/>
              <a:t>«Управление МКД»?</a:t>
            </a:r>
            <a:endParaRPr lang="fi-FI" dirty="0"/>
          </a:p>
        </p:txBody>
      </p:sp>
      <p:graphicFrame>
        <p:nvGraphicFramePr>
          <p:cNvPr id="3" name="Схема 2">
            <a:extLst>
              <a:ext uri="{FF2B5EF4-FFF2-40B4-BE49-F238E27FC236}">
                <a16:creationId xmlns:a16="http://schemas.microsoft.com/office/drawing/2014/main" id="{59E11D97-F239-42B2-A272-532E4D71BFF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61530272"/>
              </p:ext>
            </p:extLst>
          </p:nvPr>
        </p:nvGraphicFramePr>
        <p:xfrm>
          <a:off x="378994" y="1184400"/>
          <a:ext cx="11439806" cy="56003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5522043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9874EA-9CA2-7C45-B08D-0EE514F8EC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Что входит в тариф</a:t>
            </a:r>
            <a:r>
              <a:rPr lang="en-US" dirty="0"/>
              <a:t> </a:t>
            </a:r>
            <a:r>
              <a:rPr lang="ru-RU" dirty="0"/>
              <a:t>«Охрана»?</a:t>
            </a:r>
            <a:endParaRPr lang="fi-FI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73ABDEA-E102-46A0-AF12-1C87C883F866}"/>
              </a:ext>
            </a:extLst>
          </p:cNvPr>
          <p:cNvSpPr/>
          <p:nvPr/>
        </p:nvSpPr>
        <p:spPr>
          <a:xfrm>
            <a:off x="370799" y="1336119"/>
            <a:ext cx="114479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endParaRPr lang="ru-RU" dirty="0"/>
          </a:p>
        </p:txBody>
      </p:sp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8CEB6738-8421-4516-9BAF-E8700ED558B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58917421"/>
              </p:ext>
            </p:extLst>
          </p:nvPr>
        </p:nvGraphicFramePr>
        <p:xfrm>
          <a:off x="261257" y="1440180"/>
          <a:ext cx="11317333" cy="48225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017795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7CF97E-4E7D-491B-8549-8B21B7527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 fontScale="90000"/>
          </a:bodyPr>
          <a:lstStyle/>
          <a:p>
            <a:pPr algn="ctr"/>
            <a:br>
              <a:rPr lang="ru-RU" dirty="0">
                <a:cs typeface="Times New Roman" panose="02020603050405020304" pitchFamily="18" charset="0"/>
              </a:rPr>
            </a:br>
            <a:endParaRPr lang="en-GB" sz="3300" b="1" dirty="0">
              <a:cs typeface="Times New Roman" panose="020206030504050203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D88433C9-C258-4CB7-AA22-B2BFC726F85E}"/>
              </a:ext>
            </a:extLst>
          </p:cNvPr>
          <p:cNvSpPr txBox="1">
            <a:spLocks/>
          </p:cNvSpPr>
          <p:nvPr/>
        </p:nvSpPr>
        <p:spPr>
          <a:xfrm>
            <a:off x="370800" y="367200"/>
            <a:ext cx="11448000" cy="817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>
                <a:solidFill>
                  <a:srgbClr val="284753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Тариф это ваш комфорт и безопасность</a:t>
            </a:r>
            <a:endParaRPr lang="en-GB" dirty="0"/>
          </a:p>
        </p:txBody>
      </p:sp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C13080FD-36CA-4957-BDE7-09D340BBD727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180918670"/>
              </p:ext>
            </p:extLst>
          </p:nvPr>
        </p:nvGraphicFramePr>
        <p:xfrm>
          <a:off x="370800" y="1414800"/>
          <a:ext cx="10956330" cy="4762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45827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3">
            <a:extLst/>
          </p:cNvPr>
          <p:cNvSpPr>
            <a:spLocks noGrp="1"/>
          </p:cNvSpPr>
          <p:nvPr>
            <p:ph type="title"/>
          </p:nvPr>
        </p:nvSpPr>
        <p:spPr>
          <a:xfrm>
            <a:off x="370800" y="367200"/>
            <a:ext cx="11448000" cy="817200"/>
          </a:xfrm>
        </p:spPr>
        <p:txBody>
          <a:bodyPr>
            <a:normAutofit/>
          </a:bodyPr>
          <a:lstStyle/>
          <a:p>
            <a:r>
              <a:rPr lang="ru-RU" sz="3100" dirty="0">
                <a:solidFill>
                  <a:schemeClr val="accent2"/>
                </a:solidFill>
              </a:rPr>
              <a:t>Команда дома</a:t>
            </a:r>
            <a:endParaRPr lang="ru-RU" sz="3200" dirty="0">
              <a:solidFill>
                <a:schemeClr val="accent2"/>
              </a:solidFill>
            </a:endParaRPr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id="{D1703988-1186-4FE4-9CF3-ECC789AEB06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70800" y="5622540"/>
            <a:ext cx="11451600" cy="466725"/>
          </a:xfrm>
        </p:spPr>
        <p:txBody>
          <a:bodyPr/>
          <a:lstStyle/>
          <a:p>
            <a:pPr algn="ctr"/>
            <a:r>
              <a:rPr lang="ru-RU" sz="2000" b="0" dirty="0"/>
              <a:t>ЕДИНЫЙ КРУГЛОСУТОЧНЫЙ НОМЕР ЮИТ СЕРВИС </a:t>
            </a:r>
            <a:r>
              <a:rPr lang="en-US" sz="2000" b="0" dirty="0"/>
              <a:t>677-70-06</a:t>
            </a:r>
            <a:endParaRPr lang="ru-RU" sz="2000" b="0" dirty="0"/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22C2CDB-D00F-430F-B322-2B789D00F6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871" b="21800"/>
          <a:stretch/>
        </p:blipFill>
        <p:spPr>
          <a:xfrm>
            <a:off x="6269857" y="3921760"/>
            <a:ext cx="1430550" cy="142323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A1E9E59-4CB9-4BA5-8D93-9C82DC0970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0873" y="1205880"/>
            <a:ext cx="1548518" cy="159119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057DB68-617C-4374-B4F2-C95F0D81E770}"/>
              </a:ext>
            </a:extLst>
          </p:cNvPr>
          <p:cNvSpPr txBox="1"/>
          <p:nvPr/>
        </p:nvSpPr>
        <p:spPr>
          <a:xfrm>
            <a:off x="676894" y="1374675"/>
            <a:ext cx="459575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Территориальный Руководитель </a:t>
            </a:r>
          </a:p>
          <a:p>
            <a:r>
              <a:rPr lang="ru-RU" dirty="0"/>
              <a:t>Степанова Ирина</a:t>
            </a:r>
          </a:p>
          <a:p>
            <a:r>
              <a:rPr lang="ru-RU" dirty="0"/>
              <a:t>677-70-06</a:t>
            </a:r>
          </a:p>
          <a:p>
            <a:endParaRPr lang="ru-RU" dirty="0"/>
          </a:p>
          <a:p>
            <a:r>
              <a:rPr lang="ru-RU" dirty="0"/>
              <a:t>Управляющий</a:t>
            </a:r>
          </a:p>
          <a:p>
            <a:r>
              <a:rPr lang="ru-RU" dirty="0"/>
              <a:t>Еремина Светлана </a:t>
            </a:r>
          </a:p>
          <a:p>
            <a:r>
              <a:rPr lang="ru-RU" dirty="0"/>
              <a:t>Прием жителей: </a:t>
            </a:r>
          </a:p>
          <a:p>
            <a:r>
              <a:rPr lang="ru-RU" dirty="0"/>
              <a:t>вторник с 10.00  до 13.00, </a:t>
            </a:r>
          </a:p>
          <a:p>
            <a:r>
              <a:rPr lang="ru-RU" dirty="0"/>
              <a:t>четверг с 16.00  до 19.00</a:t>
            </a:r>
          </a:p>
          <a:p>
            <a:r>
              <a:rPr lang="ru-RU" dirty="0"/>
              <a:t>677-70-06</a:t>
            </a:r>
          </a:p>
          <a:p>
            <a:endParaRPr lang="ru-RU" dirty="0"/>
          </a:p>
          <a:p>
            <a:r>
              <a:rPr lang="ru-RU" dirty="0"/>
              <a:t>Инженер-энергетик</a:t>
            </a:r>
          </a:p>
          <a:p>
            <a:r>
              <a:rPr lang="ru-RU" dirty="0" err="1"/>
              <a:t>Голиновский</a:t>
            </a:r>
            <a:r>
              <a:rPr lang="ru-RU" dirty="0"/>
              <a:t> Анатолий</a:t>
            </a:r>
          </a:p>
          <a:p>
            <a:r>
              <a:rPr lang="ru-RU" dirty="0"/>
              <a:t>677-70-06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DF796DC-C683-45EE-B163-7BB05A509C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7071" y="2470797"/>
            <a:ext cx="1430549" cy="17390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485285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9874EA-9CA2-7C45-B08D-0EE514F8EC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Что входит в тариф</a:t>
            </a:r>
            <a:r>
              <a:rPr lang="en-US" dirty="0"/>
              <a:t> </a:t>
            </a:r>
            <a:r>
              <a:rPr lang="ru-RU" dirty="0"/>
              <a:t>АППЗ</a:t>
            </a:r>
            <a:endParaRPr lang="fi-FI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73ABDEA-E102-46A0-AF12-1C87C883F866}"/>
              </a:ext>
            </a:extLst>
          </p:cNvPr>
          <p:cNvSpPr/>
          <p:nvPr/>
        </p:nvSpPr>
        <p:spPr>
          <a:xfrm>
            <a:off x="370799" y="1336119"/>
            <a:ext cx="114479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endParaRPr lang="ru-RU" dirty="0"/>
          </a:p>
        </p:txBody>
      </p:sp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2221E7F1-4D63-45E6-A630-B6EBA9EBE87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71970132"/>
              </p:ext>
            </p:extLst>
          </p:nvPr>
        </p:nvGraphicFramePr>
        <p:xfrm>
          <a:off x="261257" y="1184400"/>
          <a:ext cx="11557541" cy="56323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33059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9874EA-9CA2-7C45-B08D-0EE514F8EC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Что входит в тарифы</a:t>
            </a:r>
            <a:r>
              <a:rPr lang="en-US" dirty="0"/>
              <a:t> </a:t>
            </a:r>
            <a:r>
              <a:rPr lang="ru-RU" dirty="0"/>
              <a:t>ПЗУ и Обслуживание лифтов</a:t>
            </a:r>
            <a:endParaRPr lang="fi-FI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73ABDEA-E102-46A0-AF12-1C87C883F866}"/>
              </a:ext>
            </a:extLst>
          </p:cNvPr>
          <p:cNvSpPr/>
          <p:nvPr/>
        </p:nvSpPr>
        <p:spPr>
          <a:xfrm>
            <a:off x="370799" y="1336119"/>
            <a:ext cx="114479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endParaRPr lang="ru-RU" dirty="0"/>
          </a:p>
        </p:txBody>
      </p:sp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51AF4D04-1235-459F-B0DF-0BAC8969E1F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24027789"/>
              </p:ext>
            </p:extLst>
          </p:nvPr>
        </p:nvGraphicFramePr>
        <p:xfrm>
          <a:off x="261257" y="1184400"/>
          <a:ext cx="11557541" cy="50167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5371030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9874EA-9CA2-7C45-B08D-0EE514F8EC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Что входит в тариф</a:t>
            </a:r>
            <a:r>
              <a:rPr lang="en-US" dirty="0"/>
              <a:t> </a:t>
            </a:r>
            <a:r>
              <a:rPr lang="ru-RU" dirty="0"/>
              <a:t>Текущий ремонт</a:t>
            </a:r>
            <a:endParaRPr lang="fi-FI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73ABDEA-E102-46A0-AF12-1C87C883F866}"/>
              </a:ext>
            </a:extLst>
          </p:cNvPr>
          <p:cNvSpPr/>
          <p:nvPr/>
        </p:nvSpPr>
        <p:spPr>
          <a:xfrm>
            <a:off x="370799" y="1336119"/>
            <a:ext cx="114479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endParaRPr lang="ru-RU" dirty="0"/>
          </a:p>
        </p:txBody>
      </p:sp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DFB0D277-AA8A-4B3C-B8F3-1CCF114D316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17555328"/>
              </p:ext>
            </p:extLst>
          </p:nvPr>
        </p:nvGraphicFramePr>
        <p:xfrm>
          <a:off x="261257" y="1184400"/>
          <a:ext cx="11557541" cy="58785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3952744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22653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7CF97E-4E7D-491B-8549-8B21B75279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801" y="271406"/>
            <a:ext cx="11448000" cy="817200"/>
          </a:xfrm>
        </p:spPr>
        <p:txBody>
          <a:bodyPr>
            <a:noAutofit/>
          </a:bodyPr>
          <a:lstStyle/>
          <a:p>
            <a:r>
              <a:rPr lang="ru-RU" dirty="0"/>
              <a:t>Опрос удовлетворенности клиентов</a:t>
            </a:r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B5E8D24-BD49-4F5A-8633-271913341AF7}"/>
              </a:ext>
            </a:extLst>
          </p:cNvPr>
          <p:cNvSpPr txBox="1"/>
          <p:nvPr/>
        </p:nvSpPr>
        <p:spPr>
          <a:xfrm>
            <a:off x="370801" y="1301158"/>
            <a:ext cx="11448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accent1">
                    <a:lumMod val="50000"/>
                  </a:schemeClr>
                </a:solidFill>
              </a:rPr>
              <a:t>В марте  2019 года мы проводили опрос 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NPS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</a:rPr>
              <a:t>, опросили </a:t>
            </a: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</a:rPr>
              <a:t>213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</a:rPr>
              <a:t> жителей комплекса. </a:t>
            </a:r>
          </a:p>
          <a:p>
            <a:r>
              <a:rPr lang="ru-RU" sz="1400" b="1" dirty="0">
                <a:solidFill>
                  <a:schemeClr val="accent1">
                    <a:lumMod val="50000"/>
                  </a:schemeClr>
                </a:solidFill>
              </a:rPr>
              <a:t>63 %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</a:rPr>
              <a:t> опрошенных довольны качеством услуг ЮИТ Сервис		</a:t>
            </a:r>
            <a:endParaRPr lang="ru-RU" sz="1400" b="1" dirty="0"/>
          </a:p>
          <a:p>
            <a:r>
              <a:rPr lang="ru-RU" sz="1400" b="1" dirty="0">
                <a:solidFill>
                  <a:schemeClr val="accent1">
                    <a:lumMod val="50000"/>
                  </a:schemeClr>
                </a:solidFill>
              </a:rPr>
              <a:t>Участники опроса отметили области, которым мы должны уделить дополнительное внимание:</a:t>
            </a:r>
            <a:r>
              <a:rPr lang="ru-RU" b="1" dirty="0"/>
              <a:t> </a:t>
            </a:r>
            <a:br>
              <a:rPr lang="ru-RU" dirty="0"/>
            </a:br>
            <a:endParaRPr lang="ru-RU" b="1" dirty="0"/>
          </a:p>
        </p:txBody>
      </p:sp>
      <p:graphicFrame>
        <p:nvGraphicFramePr>
          <p:cNvPr id="7" name="Схема 6">
            <a:extLst>
              <a:ext uri="{FF2B5EF4-FFF2-40B4-BE49-F238E27FC236}">
                <a16:creationId xmlns:a16="http://schemas.microsoft.com/office/drawing/2014/main" id="{E261ACEA-0CC0-4D97-841F-CAA0E7AEFBB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70817243"/>
              </p:ext>
            </p:extLst>
          </p:nvPr>
        </p:nvGraphicFramePr>
        <p:xfrm>
          <a:off x="439144" y="3894883"/>
          <a:ext cx="11112776" cy="20549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3657C608-EE4A-41BC-8D64-DE534CF31AB0}"/>
              </a:ext>
            </a:extLst>
          </p:cNvPr>
          <p:cNvGrpSpPr/>
          <p:nvPr/>
        </p:nvGrpSpPr>
        <p:grpSpPr>
          <a:xfrm>
            <a:off x="439144" y="2207674"/>
            <a:ext cx="5118376" cy="1561685"/>
            <a:chOff x="970155" y="2327237"/>
            <a:chExt cx="3146710" cy="1283092"/>
          </a:xfrm>
        </p:grpSpPr>
        <p:sp>
          <p:nvSpPr>
            <p:cNvPr id="9" name="Полилиния: фигура 8">
              <a:extLst>
                <a:ext uri="{FF2B5EF4-FFF2-40B4-BE49-F238E27FC236}">
                  <a16:creationId xmlns:a16="http://schemas.microsoft.com/office/drawing/2014/main" id="{E7EB0CCB-5C83-4BAA-8DFB-C9FBED4C7BB6}"/>
                </a:ext>
              </a:extLst>
            </p:cNvPr>
            <p:cNvSpPr/>
            <p:nvPr/>
          </p:nvSpPr>
          <p:spPr>
            <a:xfrm>
              <a:off x="970155" y="2327237"/>
              <a:ext cx="3146710" cy="290817"/>
            </a:xfrm>
            <a:custGeom>
              <a:avLst/>
              <a:gdLst>
                <a:gd name="connsiteX0" fmla="*/ 0 w 3146710"/>
                <a:gd name="connsiteY0" fmla="*/ 42901 h 257400"/>
                <a:gd name="connsiteX1" fmla="*/ 42901 w 3146710"/>
                <a:gd name="connsiteY1" fmla="*/ 0 h 257400"/>
                <a:gd name="connsiteX2" fmla="*/ 3103809 w 3146710"/>
                <a:gd name="connsiteY2" fmla="*/ 0 h 257400"/>
                <a:gd name="connsiteX3" fmla="*/ 3146710 w 3146710"/>
                <a:gd name="connsiteY3" fmla="*/ 42901 h 257400"/>
                <a:gd name="connsiteX4" fmla="*/ 3146710 w 3146710"/>
                <a:gd name="connsiteY4" fmla="*/ 214499 h 257400"/>
                <a:gd name="connsiteX5" fmla="*/ 3103809 w 3146710"/>
                <a:gd name="connsiteY5" fmla="*/ 257400 h 257400"/>
                <a:gd name="connsiteX6" fmla="*/ 42901 w 3146710"/>
                <a:gd name="connsiteY6" fmla="*/ 257400 h 257400"/>
                <a:gd name="connsiteX7" fmla="*/ 0 w 3146710"/>
                <a:gd name="connsiteY7" fmla="*/ 214499 h 257400"/>
                <a:gd name="connsiteX8" fmla="*/ 0 w 3146710"/>
                <a:gd name="connsiteY8" fmla="*/ 42901 h 257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46710" h="257400">
                  <a:moveTo>
                    <a:pt x="0" y="42901"/>
                  </a:moveTo>
                  <a:cubicBezTo>
                    <a:pt x="0" y="19207"/>
                    <a:pt x="19207" y="0"/>
                    <a:pt x="42901" y="0"/>
                  </a:cubicBezTo>
                  <a:lnTo>
                    <a:pt x="3103809" y="0"/>
                  </a:lnTo>
                  <a:cubicBezTo>
                    <a:pt x="3127503" y="0"/>
                    <a:pt x="3146710" y="19207"/>
                    <a:pt x="3146710" y="42901"/>
                  </a:cubicBezTo>
                  <a:lnTo>
                    <a:pt x="3146710" y="214499"/>
                  </a:lnTo>
                  <a:cubicBezTo>
                    <a:pt x="3146710" y="238193"/>
                    <a:pt x="3127503" y="257400"/>
                    <a:pt x="3103809" y="257400"/>
                  </a:cubicBezTo>
                  <a:lnTo>
                    <a:pt x="42901" y="257400"/>
                  </a:lnTo>
                  <a:cubicBezTo>
                    <a:pt x="19207" y="257400"/>
                    <a:pt x="0" y="238193"/>
                    <a:pt x="0" y="214499"/>
                  </a:cubicBezTo>
                  <a:lnTo>
                    <a:pt x="0" y="42901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4475" tIns="54475" rIns="54475" bIns="54475" numCol="1" spcCol="1270" anchor="ctr" anchorCtr="0">
              <a:noAutofit/>
            </a:bodyPr>
            <a:lstStyle/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1400" kern="1200" dirty="0"/>
                <a:t>Качество уборки </a:t>
              </a:r>
            </a:p>
          </p:txBody>
        </p:sp>
        <p:sp>
          <p:nvSpPr>
            <p:cNvPr id="10" name="Полилиния: фигура 9">
              <a:extLst>
                <a:ext uri="{FF2B5EF4-FFF2-40B4-BE49-F238E27FC236}">
                  <a16:creationId xmlns:a16="http://schemas.microsoft.com/office/drawing/2014/main" id="{8BF49267-C0A5-4D10-82F0-2E2FAEE24F12}"/>
                </a:ext>
              </a:extLst>
            </p:cNvPr>
            <p:cNvSpPr/>
            <p:nvPr/>
          </p:nvSpPr>
          <p:spPr>
            <a:xfrm>
              <a:off x="970155" y="2686344"/>
              <a:ext cx="3146710" cy="257400"/>
            </a:xfrm>
            <a:custGeom>
              <a:avLst/>
              <a:gdLst>
                <a:gd name="connsiteX0" fmla="*/ 0 w 3146710"/>
                <a:gd name="connsiteY0" fmla="*/ 42901 h 257400"/>
                <a:gd name="connsiteX1" fmla="*/ 42901 w 3146710"/>
                <a:gd name="connsiteY1" fmla="*/ 0 h 257400"/>
                <a:gd name="connsiteX2" fmla="*/ 3103809 w 3146710"/>
                <a:gd name="connsiteY2" fmla="*/ 0 h 257400"/>
                <a:gd name="connsiteX3" fmla="*/ 3146710 w 3146710"/>
                <a:gd name="connsiteY3" fmla="*/ 42901 h 257400"/>
                <a:gd name="connsiteX4" fmla="*/ 3146710 w 3146710"/>
                <a:gd name="connsiteY4" fmla="*/ 214499 h 257400"/>
                <a:gd name="connsiteX5" fmla="*/ 3103809 w 3146710"/>
                <a:gd name="connsiteY5" fmla="*/ 257400 h 257400"/>
                <a:gd name="connsiteX6" fmla="*/ 42901 w 3146710"/>
                <a:gd name="connsiteY6" fmla="*/ 257400 h 257400"/>
                <a:gd name="connsiteX7" fmla="*/ 0 w 3146710"/>
                <a:gd name="connsiteY7" fmla="*/ 214499 h 257400"/>
                <a:gd name="connsiteX8" fmla="*/ 0 w 3146710"/>
                <a:gd name="connsiteY8" fmla="*/ 42901 h 257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46710" h="257400">
                  <a:moveTo>
                    <a:pt x="0" y="42901"/>
                  </a:moveTo>
                  <a:cubicBezTo>
                    <a:pt x="0" y="19207"/>
                    <a:pt x="19207" y="0"/>
                    <a:pt x="42901" y="0"/>
                  </a:cubicBezTo>
                  <a:lnTo>
                    <a:pt x="3103809" y="0"/>
                  </a:lnTo>
                  <a:cubicBezTo>
                    <a:pt x="3127503" y="0"/>
                    <a:pt x="3146710" y="19207"/>
                    <a:pt x="3146710" y="42901"/>
                  </a:cubicBezTo>
                  <a:lnTo>
                    <a:pt x="3146710" y="214499"/>
                  </a:lnTo>
                  <a:cubicBezTo>
                    <a:pt x="3146710" y="238193"/>
                    <a:pt x="3127503" y="257400"/>
                    <a:pt x="3103809" y="257400"/>
                  </a:cubicBezTo>
                  <a:lnTo>
                    <a:pt x="42901" y="257400"/>
                  </a:lnTo>
                  <a:cubicBezTo>
                    <a:pt x="19207" y="257400"/>
                    <a:pt x="0" y="238193"/>
                    <a:pt x="0" y="214499"/>
                  </a:cubicBezTo>
                  <a:lnTo>
                    <a:pt x="0" y="42901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4475" tIns="54475" rIns="54475" bIns="54475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dirty="0"/>
                <a:t>Скорость работы с заявками</a:t>
              </a:r>
            </a:p>
          </p:txBody>
        </p:sp>
        <p:sp>
          <p:nvSpPr>
            <p:cNvPr id="12" name="Полилиния: фигура 11">
              <a:extLst>
                <a:ext uri="{FF2B5EF4-FFF2-40B4-BE49-F238E27FC236}">
                  <a16:creationId xmlns:a16="http://schemas.microsoft.com/office/drawing/2014/main" id="{A76A724B-FC43-46A6-9045-DD8503B673EF}"/>
                </a:ext>
              </a:extLst>
            </p:cNvPr>
            <p:cNvSpPr/>
            <p:nvPr/>
          </p:nvSpPr>
          <p:spPr>
            <a:xfrm>
              <a:off x="970155" y="3022171"/>
              <a:ext cx="3146710" cy="257400"/>
            </a:xfrm>
            <a:custGeom>
              <a:avLst/>
              <a:gdLst>
                <a:gd name="connsiteX0" fmla="*/ 0 w 3146710"/>
                <a:gd name="connsiteY0" fmla="*/ 42901 h 257400"/>
                <a:gd name="connsiteX1" fmla="*/ 42901 w 3146710"/>
                <a:gd name="connsiteY1" fmla="*/ 0 h 257400"/>
                <a:gd name="connsiteX2" fmla="*/ 3103809 w 3146710"/>
                <a:gd name="connsiteY2" fmla="*/ 0 h 257400"/>
                <a:gd name="connsiteX3" fmla="*/ 3146710 w 3146710"/>
                <a:gd name="connsiteY3" fmla="*/ 42901 h 257400"/>
                <a:gd name="connsiteX4" fmla="*/ 3146710 w 3146710"/>
                <a:gd name="connsiteY4" fmla="*/ 214499 h 257400"/>
                <a:gd name="connsiteX5" fmla="*/ 3103809 w 3146710"/>
                <a:gd name="connsiteY5" fmla="*/ 257400 h 257400"/>
                <a:gd name="connsiteX6" fmla="*/ 42901 w 3146710"/>
                <a:gd name="connsiteY6" fmla="*/ 257400 h 257400"/>
                <a:gd name="connsiteX7" fmla="*/ 0 w 3146710"/>
                <a:gd name="connsiteY7" fmla="*/ 214499 h 257400"/>
                <a:gd name="connsiteX8" fmla="*/ 0 w 3146710"/>
                <a:gd name="connsiteY8" fmla="*/ 42901 h 257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46710" h="257400">
                  <a:moveTo>
                    <a:pt x="0" y="42901"/>
                  </a:moveTo>
                  <a:cubicBezTo>
                    <a:pt x="0" y="19207"/>
                    <a:pt x="19207" y="0"/>
                    <a:pt x="42901" y="0"/>
                  </a:cubicBezTo>
                  <a:lnTo>
                    <a:pt x="3103809" y="0"/>
                  </a:lnTo>
                  <a:cubicBezTo>
                    <a:pt x="3127503" y="0"/>
                    <a:pt x="3146710" y="19207"/>
                    <a:pt x="3146710" y="42901"/>
                  </a:cubicBezTo>
                  <a:lnTo>
                    <a:pt x="3146710" y="214499"/>
                  </a:lnTo>
                  <a:cubicBezTo>
                    <a:pt x="3146710" y="238193"/>
                    <a:pt x="3127503" y="257400"/>
                    <a:pt x="3103809" y="257400"/>
                  </a:cubicBezTo>
                  <a:lnTo>
                    <a:pt x="42901" y="257400"/>
                  </a:lnTo>
                  <a:cubicBezTo>
                    <a:pt x="19207" y="257400"/>
                    <a:pt x="0" y="238193"/>
                    <a:pt x="0" y="214499"/>
                  </a:cubicBezTo>
                  <a:lnTo>
                    <a:pt x="0" y="42901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4475" tIns="54475" rIns="54475" bIns="54475" numCol="1" spcCol="1270" anchor="ctr" anchorCtr="0">
              <a:noAutofit/>
            </a:bodyPr>
            <a:lstStyle/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1400" dirty="0"/>
                <a:t>Качество работы лифтового оборудования</a:t>
              </a:r>
              <a:endParaRPr lang="ru-RU" sz="1400" kern="1200" dirty="0"/>
            </a:p>
          </p:txBody>
        </p:sp>
        <p:sp>
          <p:nvSpPr>
            <p:cNvPr id="13" name="Полилиния: фигура 12">
              <a:extLst>
                <a:ext uri="{FF2B5EF4-FFF2-40B4-BE49-F238E27FC236}">
                  <a16:creationId xmlns:a16="http://schemas.microsoft.com/office/drawing/2014/main" id="{D004DD74-60B3-4B06-8F52-DACB90887E36}"/>
                </a:ext>
              </a:extLst>
            </p:cNvPr>
            <p:cNvSpPr/>
            <p:nvPr/>
          </p:nvSpPr>
          <p:spPr>
            <a:xfrm>
              <a:off x="970155" y="3352929"/>
              <a:ext cx="3146710" cy="257400"/>
            </a:xfrm>
            <a:custGeom>
              <a:avLst/>
              <a:gdLst>
                <a:gd name="connsiteX0" fmla="*/ 0 w 3146710"/>
                <a:gd name="connsiteY0" fmla="*/ 42901 h 257400"/>
                <a:gd name="connsiteX1" fmla="*/ 42901 w 3146710"/>
                <a:gd name="connsiteY1" fmla="*/ 0 h 257400"/>
                <a:gd name="connsiteX2" fmla="*/ 3103809 w 3146710"/>
                <a:gd name="connsiteY2" fmla="*/ 0 h 257400"/>
                <a:gd name="connsiteX3" fmla="*/ 3146710 w 3146710"/>
                <a:gd name="connsiteY3" fmla="*/ 42901 h 257400"/>
                <a:gd name="connsiteX4" fmla="*/ 3146710 w 3146710"/>
                <a:gd name="connsiteY4" fmla="*/ 214499 h 257400"/>
                <a:gd name="connsiteX5" fmla="*/ 3103809 w 3146710"/>
                <a:gd name="connsiteY5" fmla="*/ 257400 h 257400"/>
                <a:gd name="connsiteX6" fmla="*/ 42901 w 3146710"/>
                <a:gd name="connsiteY6" fmla="*/ 257400 h 257400"/>
                <a:gd name="connsiteX7" fmla="*/ 0 w 3146710"/>
                <a:gd name="connsiteY7" fmla="*/ 214499 h 257400"/>
                <a:gd name="connsiteX8" fmla="*/ 0 w 3146710"/>
                <a:gd name="connsiteY8" fmla="*/ 42901 h 257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46710" h="257400">
                  <a:moveTo>
                    <a:pt x="0" y="42901"/>
                  </a:moveTo>
                  <a:cubicBezTo>
                    <a:pt x="0" y="19207"/>
                    <a:pt x="19207" y="0"/>
                    <a:pt x="42901" y="0"/>
                  </a:cubicBezTo>
                  <a:lnTo>
                    <a:pt x="3103809" y="0"/>
                  </a:lnTo>
                  <a:cubicBezTo>
                    <a:pt x="3127503" y="0"/>
                    <a:pt x="3146710" y="19207"/>
                    <a:pt x="3146710" y="42901"/>
                  </a:cubicBezTo>
                  <a:lnTo>
                    <a:pt x="3146710" y="214499"/>
                  </a:lnTo>
                  <a:cubicBezTo>
                    <a:pt x="3146710" y="238193"/>
                    <a:pt x="3127503" y="257400"/>
                    <a:pt x="3103809" y="257400"/>
                  </a:cubicBezTo>
                  <a:lnTo>
                    <a:pt x="42901" y="257400"/>
                  </a:lnTo>
                  <a:cubicBezTo>
                    <a:pt x="19207" y="257400"/>
                    <a:pt x="0" y="238193"/>
                    <a:pt x="0" y="214499"/>
                  </a:cubicBezTo>
                  <a:lnTo>
                    <a:pt x="0" y="42901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4475" tIns="54475" rIns="54475" bIns="54475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dirty="0"/>
                <a:t>Отсутствие вечерних приемов  управляющего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716750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7CF97E-4E7D-491B-8549-8B21B7527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Работа с заявками</a:t>
            </a:r>
            <a:endParaRPr lang="en-GB" dirty="0"/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A441E5BA-5C41-4D7A-8883-3828F4051C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9401182"/>
              </p:ext>
            </p:extLst>
          </p:nvPr>
        </p:nvGraphicFramePr>
        <p:xfrm>
          <a:off x="1757680" y="1351280"/>
          <a:ext cx="8493760" cy="5144508"/>
        </p:xfrm>
        <a:graphic>
          <a:graphicData uri="http://schemas.openxmlformats.org/drawingml/2006/table">
            <a:tbl>
              <a:tbl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5234723">
                  <a:extLst>
                    <a:ext uri="{9D8B030D-6E8A-4147-A177-3AD203B41FA5}">
                      <a16:colId xmlns:a16="http://schemas.microsoft.com/office/drawing/2014/main" val="2013900769"/>
                    </a:ext>
                  </a:extLst>
                </a:gridCol>
                <a:gridCol w="3259037">
                  <a:extLst>
                    <a:ext uri="{9D8B030D-6E8A-4147-A177-3AD203B41FA5}">
                      <a16:colId xmlns:a16="http://schemas.microsoft.com/office/drawing/2014/main" val="1074982342"/>
                    </a:ext>
                  </a:extLst>
                </a:gridCol>
              </a:tblGrid>
              <a:tr h="560675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Заявки, поступившие в период апрель 2018 - апрель 2019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Кол-во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9519656"/>
                  </a:ext>
                </a:extLst>
              </a:tr>
              <a:tr h="280338">
                <a:tc>
                  <a:txBody>
                    <a:bodyPr/>
                    <a:lstStyle/>
                    <a:p>
                      <a:pPr algn="just" rtl="0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Сантехника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355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3786638"/>
                  </a:ext>
                </a:extLst>
              </a:tr>
              <a:tr h="280338">
                <a:tc>
                  <a:txBody>
                    <a:bodyPr/>
                    <a:lstStyle/>
                    <a:p>
                      <a:pPr algn="just" rtl="0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Бухгалтерия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A17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4338581"/>
                  </a:ext>
                </a:extLst>
              </a:tr>
              <a:tr h="280338">
                <a:tc>
                  <a:txBody>
                    <a:bodyPr/>
                    <a:lstStyle/>
                    <a:p>
                      <a:pPr algn="just" rtl="0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Конструктивные элементы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152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BC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1528078"/>
                  </a:ext>
                </a:extLst>
              </a:tr>
              <a:tr h="280338">
                <a:tc>
                  <a:txBody>
                    <a:bodyPr/>
                    <a:lstStyle/>
                    <a:p>
                      <a:pPr algn="just" rtl="0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Лифт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D4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2617611"/>
                  </a:ext>
                </a:extLst>
              </a:tr>
              <a:tr h="280338">
                <a:tc>
                  <a:txBody>
                    <a:bodyPr/>
                    <a:lstStyle/>
                    <a:p>
                      <a:pPr algn="just" rtl="0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Электричество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87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D7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6073692"/>
                  </a:ext>
                </a:extLst>
              </a:tr>
              <a:tr h="280338">
                <a:tc>
                  <a:txBody>
                    <a:bodyPr/>
                    <a:lstStyle/>
                    <a:p>
                      <a:pPr algn="just" rtl="0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Домофоны-ПЗУ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3855439"/>
                  </a:ext>
                </a:extLst>
              </a:tr>
              <a:tr h="280338">
                <a:tc>
                  <a:txBody>
                    <a:bodyPr/>
                    <a:lstStyle/>
                    <a:p>
                      <a:pPr algn="just" rtl="0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Уборка двора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3419776"/>
                  </a:ext>
                </a:extLst>
              </a:tr>
              <a:tr h="280338">
                <a:tc>
                  <a:txBody>
                    <a:bodyPr/>
                    <a:lstStyle/>
                    <a:p>
                      <a:pPr algn="just" rtl="0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Безопасность и СКУД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F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0249554"/>
                  </a:ext>
                </a:extLst>
              </a:tr>
              <a:tr h="280338">
                <a:tc>
                  <a:txBody>
                    <a:bodyPr/>
                    <a:lstStyle/>
                    <a:p>
                      <a:pPr algn="just" rtl="0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Системы вентиляции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F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4024426"/>
                  </a:ext>
                </a:extLst>
              </a:tr>
              <a:tr h="280338">
                <a:tc>
                  <a:txBody>
                    <a:bodyPr/>
                    <a:lstStyle/>
                    <a:p>
                      <a:pPr algn="just" rtl="0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Клининг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D5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7081189"/>
                  </a:ext>
                </a:extLst>
              </a:tr>
              <a:tr h="280338">
                <a:tc>
                  <a:txBody>
                    <a:bodyPr/>
                    <a:lstStyle/>
                    <a:p>
                      <a:pPr algn="just" rtl="0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Системы противопожарной защиты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D5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2945980"/>
                  </a:ext>
                </a:extLst>
              </a:tr>
              <a:tr h="280338">
                <a:tc>
                  <a:txBody>
                    <a:bodyPr/>
                    <a:lstStyle/>
                    <a:p>
                      <a:pPr algn="just" rtl="0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Благоустройство двора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2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6649556"/>
                  </a:ext>
                </a:extLst>
              </a:tr>
              <a:tr h="280338">
                <a:tc>
                  <a:txBody>
                    <a:bodyPr/>
                    <a:lstStyle/>
                    <a:p>
                      <a:pPr algn="just" rtl="0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Телевидение и радио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9544761"/>
                  </a:ext>
                </a:extLst>
              </a:tr>
              <a:tr h="280338">
                <a:tc>
                  <a:txBody>
                    <a:bodyPr/>
                    <a:lstStyle/>
                    <a:p>
                      <a:pPr algn="just" rtl="0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Сайт компании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980551"/>
                  </a:ext>
                </a:extLst>
              </a:tr>
              <a:tr h="280338">
                <a:tc>
                  <a:txBody>
                    <a:bodyPr/>
                    <a:lstStyle/>
                    <a:p>
                      <a:pPr algn="just" rtl="0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Прочее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184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AF7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5071096"/>
                  </a:ext>
                </a:extLst>
              </a:tr>
              <a:tr h="373783">
                <a:tc>
                  <a:txBody>
                    <a:bodyPr/>
                    <a:lstStyle/>
                    <a:p>
                      <a:pPr algn="just" rtl="0" fontAlgn="ctr"/>
                      <a:r>
                        <a:rPr lang="ru-RU" sz="18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 ИТОГО: заявок -  1350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just" rtl="0" fontAlgn="ctr"/>
                      <a:r>
                        <a:rPr lang="ru-RU" sz="18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18744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040193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7CF97E-4E7D-491B-8549-8B21B7527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Работа </a:t>
            </a:r>
            <a:r>
              <a:rPr lang="ru-RU"/>
              <a:t>с собственниками</a:t>
            </a:r>
            <a:endParaRPr lang="en-GB" dirty="0"/>
          </a:p>
        </p:txBody>
      </p:sp>
      <p:sp>
        <p:nvSpPr>
          <p:cNvPr id="14" name="Объект 13">
            <a:extLst>
              <a:ext uri="{FF2B5EF4-FFF2-40B4-BE49-F238E27FC236}">
                <a16:creationId xmlns:a16="http://schemas.microsoft.com/office/drawing/2014/main" id="{F8289060-1F52-430A-855C-4BD825888EDD}"/>
              </a:ext>
            </a:extLst>
          </p:cNvPr>
          <p:cNvSpPr>
            <a:spLocks noGrp="1"/>
          </p:cNvSpPr>
          <p:nvPr>
            <p:ph sz="half" idx="15"/>
          </p:nvPr>
        </p:nvSpPr>
        <p:spPr/>
        <p:txBody>
          <a:bodyPr>
            <a:normAutofit/>
          </a:bodyPr>
          <a:lstStyle/>
          <a:p>
            <a:pPr marL="0" lvl="0" indent="0">
              <a:buNone/>
            </a:pPr>
            <a:r>
              <a:rPr lang="ru-RU" sz="2800" b="1" dirty="0"/>
              <a:t>Мероприятия</a:t>
            </a:r>
          </a:p>
          <a:p>
            <a:pPr lvl="0"/>
            <a:r>
              <a:rPr lang="ru-RU" dirty="0"/>
              <a:t>Ежегодный уход за зелеными насаждениями</a:t>
            </a:r>
          </a:p>
          <a:p>
            <a:pPr lvl="0"/>
            <a:r>
              <a:rPr lang="ru-RU" dirty="0"/>
              <a:t>Весенняя посадка цветов (Эко-суббота)</a:t>
            </a:r>
          </a:p>
          <a:p>
            <a:pPr lvl="0"/>
            <a:r>
              <a:rPr lang="ru-RU" dirty="0"/>
              <a:t>Новогодняя ёлка</a:t>
            </a:r>
          </a:p>
          <a:p>
            <a:endParaRPr lang="ru-RU" dirty="0"/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811F624B-B216-4B6F-8342-258507B0355C}"/>
              </a:ext>
            </a:extLst>
          </p:cNvPr>
          <p:cNvCxnSpPr>
            <a:cxnSpLocks/>
          </p:cNvCxnSpPr>
          <p:nvPr/>
        </p:nvCxnSpPr>
        <p:spPr>
          <a:xfrm>
            <a:off x="217570" y="1184400"/>
            <a:ext cx="1158562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Объект 15">
            <a:extLst>
              <a:ext uri="{FF2B5EF4-FFF2-40B4-BE49-F238E27FC236}">
                <a16:creationId xmlns:a16="http://schemas.microsoft.com/office/drawing/2014/main" id="{03C13C3B-5B68-4095-BDF3-BA15E3463F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70799" y="1366772"/>
            <a:ext cx="5723999" cy="1713600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Мы получили с апреля 2018 года:</a:t>
            </a:r>
          </a:p>
          <a:p>
            <a:pPr marL="285750" indent="-285750"/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358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обращений по телефону</a:t>
            </a:r>
          </a:p>
          <a:p>
            <a:pPr marL="285750" indent="-285750"/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86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 письменных заявлений, требующих официального ответа</a:t>
            </a:r>
          </a:p>
          <a:p>
            <a:pPr marL="285750" indent="-285750"/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36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 предписаний от надзорных органов</a:t>
            </a:r>
          </a:p>
          <a:p>
            <a:pPr marL="285750" indent="-285750"/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220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звонков в охрану</a:t>
            </a: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ABA857F-AAA8-4E7D-8C45-E57A5A77FA1E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t="10580" b="10580"/>
          <a:stretch>
            <a:fillRect/>
          </a:stretch>
        </p:blipFill>
        <p:spPr>
          <a:xfrm>
            <a:off x="6278880" y="1366772"/>
            <a:ext cx="5100320" cy="487146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89587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7CF97E-4E7D-491B-8549-8B21B7527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Работа охранного предприятия</a:t>
            </a:r>
            <a:endParaRPr lang="en-GB" dirty="0"/>
          </a:p>
        </p:txBody>
      </p:sp>
      <p:graphicFrame>
        <p:nvGraphicFramePr>
          <p:cNvPr id="3" name="Схема 2">
            <a:extLst>
              <a:ext uri="{FF2B5EF4-FFF2-40B4-BE49-F238E27FC236}">
                <a16:creationId xmlns:a16="http://schemas.microsoft.com/office/drawing/2014/main" id="{172809C5-07F6-4268-A9A7-AA74CA091F2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96870524"/>
              </p:ext>
            </p:extLst>
          </p:nvPr>
        </p:nvGraphicFramePr>
        <p:xfrm>
          <a:off x="370801" y="1788159"/>
          <a:ext cx="5354320" cy="36667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Объект 5">
            <a:extLst>
              <a:ext uri="{FF2B5EF4-FFF2-40B4-BE49-F238E27FC236}">
                <a16:creationId xmlns:a16="http://schemas.microsoft.com/office/drawing/2014/main" id="{D1D804D7-10FA-42D9-B620-4804BCF9810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7"/>
          <a:stretch>
            <a:fillRect/>
          </a:stretch>
        </p:blipFill>
        <p:spPr>
          <a:xfrm>
            <a:off x="6725444" y="1414463"/>
            <a:ext cx="4643437" cy="47625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4177413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7CF97E-4E7D-491B-8549-8B21B75279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801" y="271406"/>
            <a:ext cx="11448000" cy="817200"/>
          </a:xfrm>
        </p:spPr>
        <p:txBody>
          <a:bodyPr>
            <a:normAutofit/>
          </a:bodyPr>
          <a:lstStyle/>
          <a:p>
            <a:r>
              <a:rPr lang="ru-RU" dirty="0"/>
              <a:t>Работа с дебиторской задолженностью</a:t>
            </a:r>
            <a:endParaRPr lang="en-GB" dirty="0"/>
          </a:p>
        </p:txBody>
      </p:sp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3287713F-AA55-4E99-BC68-B08021E2D4D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5127741"/>
              </p:ext>
            </p:extLst>
          </p:nvPr>
        </p:nvGraphicFramePr>
        <p:xfrm>
          <a:off x="508000" y="1397676"/>
          <a:ext cx="7680648" cy="39261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0" name="Схема 9">
            <a:extLst>
              <a:ext uri="{FF2B5EF4-FFF2-40B4-BE49-F238E27FC236}">
                <a16:creationId xmlns:a16="http://schemas.microsoft.com/office/drawing/2014/main" id="{A150E552-06B2-44A0-91CC-A6E17FF4D61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93839298"/>
              </p:ext>
            </p:extLst>
          </p:nvPr>
        </p:nvGraphicFramePr>
        <p:xfrm>
          <a:off x="4012966" y="1397676"/>
          <a:ext cx="4670344" cy="1946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9" name="Схема 8">
            <a:extLst>
              <a:ext uri="{FF2B5EF4-FFF2-40B4-BE49-F238E27FC236}">
                <a16:creationId xmlns:a16="http://schemas.microsoft.com/office/drawing/2014/main" id="{764E2C77-1D3B-4BAD-90D9-CAA9A1130B7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89301763"/>
              </p:ext>
            </p:extLst>
          </p:nvPr>
        </p:nvGraphicFramePr>
        <p:xfrm>
          <a:off x="4012966" y="3107225"/>
          <a:ext cx="4670344" cy="1946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9A9076D0-4903-4B8E-B8DA-A9FACEFE6A78}"/>
              </a:ext>
            </a:extLst>
          </p:cNvPr>
          <p:cNvSpPr/>
          <p:nvPr/>
        </p:nvSpPr>
        <p:spPr>
          <a:xfrm>
            <a:off x="8809408" y="2111713"/>
            <a:ext cx="2884206" cy="184665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>
              <a:bevelB w="38100" h="38100"/>
            </a:sp3d>
          </a:bodyPr>
          <a:lstStyle/>
          <a:p>
            <a:r>
              <a:rPr lang="ru-RU" sz="6000" b="1" dirty="0">
                <a:solidFill>
                  <a:schemeClr val="accent1">
                    <a:lumMod val="50000"/>
                  </a:schemeClr>
                </a:solidFill>
                <a:effectLst>
                  <a:glow rad="482600">
                    <a:schemeClr val="accent2">
                      <a:lumMod val="60000"/>
                      <a:lumOff val="40000"/>
                      <a:alpha val="26000"/>
                    </a:schemeClr>
                  </a:glow>
                  <a:reflection stA="85000" endPos="10000" dist="393700" dir="5400000" sy="-100000" algn="bl" rotWithShape="0"/>
                </a:effectLst>
              </a:rPr>
              <a:t>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effectLst>
                  <a:glow rad="482600">
                    <a:schemeClr val="accent2">
                      <a:lumMod val="60000"/>
                      <a:lumOff val="40000"/>
                      <a:alpha val="26000"/>
                    </a:schemeClr>
                  </a:glow>
                  <a:reflection stA="85000" endPos="10000" dist="393700" dir="5400000" sy="-100000" algn="bl" rotWithShape="0"/>
                </a:effectLst>
              </a:rPr>
              <a:t>на 01.05.2019</a:t>
            </a:r>
          </a:p>
          <a:p>
            <a:pPr algn="ctr"/>
            <a:r>
              <a:rPr lang="ru-RU" b="1" dirty="0">
                <a:solidFill>
                  <a:schemeClr val="accent1">
                    <a:lumMod val="50000"/>
                  </a:schemeClr>
                </a:solidFill>
                <a:effectLst>
                  <a:glow rad="482600">
                    <a:schemeClr val="accent2">
                      <a:lumMod val="60000"/>
                      <a:lumOff val="40000"/>
                      <a:alpha val="26000"/>
                    </a:schemeClr>
                  </a:glow>
                  <a:reflection stA="85000" endPos="10000" dist="393700" dir="5400000" sy="-100000" algn="bl" rotWithShape="0"/>
                </a:effectLst>
              </a:rPr>
              <a:t>215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effectLst>
                  <a:glow rad="482600">
                    <a:schemeClr val="accent2">
                      <a:lumMod val="60000"/>
                      <a:lumOff val="40000"/>
                      <a:alpha val="26000"/>
                    </a:schemeClr>
                  </a:glow>
                  <a:reflection stA="85000" endPos="10000" dist="393700" dir="5400000" sy="-100000" algn="bl" rotWithShape="0"/>
                </a:effectLst>
              </a:rPr>
              <a:t>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effectLst>
                  <a:glow rad="482600">
                    <a:schemeClr val="accent2">
                      <a:lumMod val="60000"/>
                      <a:lumOff val="40000"/>
                      <a:alpha val="26000"/>
                    </a:schemeClr>
                  </a:glow>
                  <a:reflection stA="85000" endPos="10000" dist="393700" dir="5400000" sy="-100000" algn="bl" rotWithShape="0"/>
                </a:effectLst>
              </a:rPr>
              <a:t>должников</a:t>
            </a:r>
          </a:p>
          <a:p>
            <a:pPr algn="ctr"/>
            <a:endParaRPr lang="ru-RU" b="1" dirty="0">
              <a:solidFill>
                <a:schemeClr val="accent1">
                  <a:lumMod val="50000"/>
                </a:schemeClr>
              </a:solidFill>
              <a:effectLst>
                <a:glow rad="482600">
                  <a:schemeClr val="accent2">
                    <a:lumMod val="60000"/>
                    <a:lumOff val="40000"/>
                    <a:alpha val="26000"/>
                  </a:schemeClr>
                </a:glow>
                <a:reflection stA="85000" endPos="10000" dist="393700" dir="5400000" sy="-100000" algn="bl" rotWithShape="0"/>
              </a:effectLst>
            </a:endParaRPr>
          </a:p>
          <a:p>
            <a:pPr algn="ctr"/>
            <a:endParaRPr lang="ru-RU" b="1" dirty="0">
              <a:solidFill>
                <a:schemeClr val="accent1">
                  <a:lumMod val="50000"/>
                </a:schemeClr>
              </a:solidFill>
              <a:effectLst>
                <a:glow rad="482600">
                  <a:schemeClr val="accent2">
                    <a:lumMod val="60000"/>
                    <a:lumOff val="40000"/>
                    <a:alpha val="26000"/>
                  </a:schemeClr>
                </a:glow>
                <a:reflection stA="85000" endPos="10000" dist="393700" dir="5400000" sy="-100000" algn="bl" rotWithShape="0"/>
              </a:effectLst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F72A55F-6C65-4A48-9434-92557AC8AA93}"/>
              </a:ext>
            </a:extLst>
          </p:cNvPr>
          <p:cNvSpPr txBox="1"/>
          <p:nvPr/>
        </p:nvSpPr>
        <p:spPr>
          <a:xfrm>
            <a:off x="1788161" y="2362747"/>
            <a:ext cx="58318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effectLst>
                  <a:glow rad="482600">
                    <a:schemeClr val="accent2">
                      <a:lumMod val="60000"/>
                      <a:lumOff val="40000"/>
                      <a:alpha val="26000"/>
                    </a:schemeClr>
                  </a:glow>
                  <a:reflection stA="85000" endPos="10000" dist="393700" dir="5400000" sy="-100000" algn="bl" rotWithShape="0"/>
                </a:effectLst>
              </a:rPr>
              <a:t>Плановая ежемесячная выручка  по ЖК      1,8 </a:t>
            </a:r>
            <a:r>
              <a:rPr lang="ru-RU" sz="1600" b="1" dirty="0" err="1">
                <a:solidFill>
                  <a:schemeClr val="accent1">
                    <a:lumMod val="50000"/>
                  </a:schemeClr>
                </a:solidFill>
                <a:effectLst>
                  <a:glow rad="482600">
                    <a:schemeClr val="accent2">
                      <a:lumMod val="60000"/>
                      <a:lumOff val="40000"/>
                      <a:alpha val="26000"/>
                    </a:schemeClr>
                  </a:glow>
                  <a:reflection stA="85000" endPos="10000" dist="393700" dir="5400000" sy="-100000" algn="bl" rotWithShape="0"/>
                </a:effectLst>
              </a:rPr>
              <a:t>млн.руб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effectLst>
                  <a:glow rad="482600">
                    <a:schemeClr val="accent2">
                      <a:lumMod val="60000"/>
                      <a:lumOff val="40000"/>
                      <a:alpha val="26000"/>
                    </a:schemeClr>
                  </a:glow>
                  <a:reflection stA="85000" endPos="10000" dist="393700" dir="5400000" sy="-100000" algn="bl" rotWithShape="0"/>
                </a:effectLst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7DE0DD-1E9F-4B13-BEBB-8E22846DC0D1}"/>
              </a:ext>
            </a:extLst>
          </p:cNvPr>
          <p:cNvSpPr txBox="1"/>
          <p:nvPr/>
        </p:nvSpPr>
        <p:spPr>
          <a:xfrm>
            <a:off x="508000" y="5274210"/>
            <a:ext cx="86092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Задолженность жителей за услуги превышает 2 месячное начисление ЖКУ</a:t>
            </a:r>
          </a:p>
        </p:txBody>
      </p:sp>
    </p:spTree>
    <p:extLst>
      <p:ext uri="{BB962C8B-B14F-4D97-AF65-F5344CB8AC3E}">
        <p14:creationId xmlns:p14="http://schemas.microsoft.com/office/powerpoint/2010/main" val="226694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1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1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mph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26" presetClass="emph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 tmFilter="0, 0; .2, .5; .8, .5; 1, 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500" autoRev="1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26" presetClass="emph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 tmFilter="0, 0; .2, .5; .8, .5; 1, 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500" autoRev="1" fill="hold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6" presetClass="emph" presetSubtype="0" repeatCount="1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30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150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5" grpId="1" build="allAtOnce"/>
      <p:bldP spid="25" grpId="2" build="allAtOnce"/>
      <p:bldP spid="25" grpId="3" build="allAtOnce"/>
      <p:bldP spid="25" grpId="4" build="allAtOnce"/>
      <p:bldP spid="25" grpId="5" build="allAtOnce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2EF3BE-0161-4470-B1ED-5FF6732AE1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Почему нужно принимать участие в собраниях собственников</a:t>
            </a:r>
          </a:p>
        </p:txBody>
      </p:sp>
      <p:graphicFrame>
        <p:nvGraphicFramePr>
          <p:cNvPr id="3" name="Объект 2">
            <a:extLst>
              <a:ext uri="{FF2B5EF4-FFF2-40B4-BE49-F238E27FC236}">
                <a16:creationId xmlns:a16="http://schemas.microsoft.com/office/drawing/2014/main" id="{AA26A8C5-4D18-41C5-8C7C-0694D3B8D50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94408782"/>
              </p:ext>
            </p:extLst>
          </p:nvPr>
        </p:nvGraphicFramePr>
        <p:xfrm>
          <a:off x="290053" y="1607127"/>
          <a:ext cx="6180020" cy="48836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4CFC64D-981A-4FC2-A754-6DA4C19CE27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47163" y="1951867"/>
            <a:ext cx="5154785" cy="4009546"/>
          </a:xfrm>
          <a:prstGeom prst="rect">
            <a:avLst/>
          </a:prstGeom>
          <a:ln w="38100"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662336134"/>
      </p:ext>
    </p:extLst>
  </p:cSld>
  <p:clrMapOvr>
    <a:masterClrMapping/>
  </p:clrMapOvr>
</p:sld>
</file>

<file path=ppt/theme/theme1.xml><?xml version="1.0" encoding="utf-8"?>
<a:theme xmlns:a="http://schemas.openxmlformats.org/drawingml/2006/main" name="YIT_RU">
  <a:themeElements>
    <a:clrScheme name="YIT">
      <a:dk1>
        <a:sysClr val="windowText" lastClr="000000"/>
      </a:dk1>
      <a:lt1>
        <a:srgbClr val="FFFFFF"/>
      </a:lt1>
      <a:dk2>
        <a:srgbClr val="284753"/>
      </a:dk2>
      <a:lt2>
        <a:srgbClr val="EFEFEF"/>
      </a:lt2>
      <a:accent1>
        <a:srgbClr val="019ED9"/>
      </a:accent1>
      <a:accent2>
        <a:srgbClr val="284753"/>
      </a:accent2>
      <a:accent3>
        <a:srgbClr val="DB4D69"/>
      </a:accent3>
      <a:accent4>
        <a:srgbClr val="A9B4BB"/>
      </a:accent4>
      <a:accent5>
        <a:srgbClr val="3E9C33"/>
      </a:accent5>
      <a:accent6>
        <a:srgbClr val="E88300"/>
      </a:accent6>
      <a:hlink>
        <a:srgbClr val="019ED9"/>
      </a:hlink>
      <a:folHlink>
        <a:srgbClr val="A9B4BB"/>
      </a:folHlink>
    </a:clrScheme>
    <a:fontScheme name="Y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19ED9"/>
        </a:solidFill>
        <a:ln>
          <a:solidFill>
            <a:srgbClr val="019ED9"/>
          </a:solidFill>
        </a:ln>
      </a:spPr>
      <a:bodyPr rtlCol="0" anchor="ctr"/>
      <a:lstStyle>
        <a:defPPr algn="ctr"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YIT Example SlidesRU.potx" id="{8336EF14-70C7-4088-B881-A93145167D61}" vid="{3C85F2F0-6237-47C3-A3E0-67D05ADB53D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20563</TotalTime>
  <Words>3255</Words>
  <Application>Microsoft Office PowerPoint</Application>
  <PresentationFormat>Широкоэкранный</PresentationFormat>
  <Paragraphs>536</Paragraphs>
  <Slides>33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41" baseType="lpstr">
      <vt:lpstr>Arial</vt:lpstr>
      <vt:lpstr>Arial Narrow</vt:lpstr>
      <vt:lpstr>Calibri</vt:lpstr>
      <vt:lpstr>Cambria Math</vt:lpstr>
      <vt:lpstr>Times New Roman</vt:lpstr>
      <vt:lpstr>Wingdings</vt:lpstr>
      <vt:lpstr>YIT_RU</vt:lpstr>
      <vt:lpstr>Worksheet</vt:lpstr>
      <vt:lpstr>Общее собрание собственников               ЖК АЙНО</vt:lpstr>
      <vt:lpstr>Управляющая компания ЮИТ Сервис</vt:lpstr>
      <vt:lpstr>Команда дома</vt:lpstr>
      <vt:lpstr>Опрос удовлетворенности клиентов</vt:lpstr>
      <vt:lpstr>Работа с заявками</vt:lpstr>
      <vt:lpstr>Работа с собственниками</vt:lpstr>
      <vt:lpstr>Работа охранного предприятия</vt:lpstr>
      <vt:lpstr>Работа с дебиторской задолженностью</vt:lpstr>
      <vt:lpstr>Почему нужно принимать участие в собраниях собственников</vt:lpstr>
      <vt:lpstr>Порядок голосования на собрании</vt:lpstr>
      <vt:lpstr>Повестка собрания</vt:lpstr>
      <vt:lpstr>Повестка собрания</vt:lpstr>
      <vt:lpstr>Кандидаты в Совет  Дома</vt:lpstr>
      <vt:lpstr>Особенность расчета тарифа на общедомовую собственность</vt:lpstr>
      <vt:lpstr>Методика расчета тарифов</vt:lpstr>
      <vt:lpstr>Предлагаемые тарифы</vt:lpstr>
      <vt:lpstr>Презентация PowerPoint</vt:lpstr>
      <vt:lpstr>Безопасный дом</vt:lpstr>
      <vt:lpstr>Текущий ремонт 2019 год</vt:lpstr>
      <vt:lpstr>Текущий ремонт 2019 год</vt:lpstr>
      <vt:lpstr>Улучшения в 2019 году при выборе УК ЮИТ Сервис</vt:lpstr>
      <vt:lpstr>Улучшения в 2019 году при выборе УК ЮИТ Сервис</vt:lpstr>
      <vt:lpstr>Детская площадка (проект переоснащения)  за счет средств целевого взноса собственников ЖК АЙНО </vt:lpstr>
      <vt:lpstr>Детская площадка (проект переоснащения)</vt:lpstr>
      <vt:lpstr>Запланированные мероприятия для жителей  в 2019 году</vt:lpstr>
      <vt:lpstr>Что входит в тариф «Содержание общего имущества МКД»?</vt:lpstr>
      <vt:lpstr>Что входит в тариф «Управление МКД»?</vt:lpstr>
      <vt:lpstr>Что входит в тариф «Охрана»?</vt:lpstr>
      <vt:lpstr> </vt:lpstr>
      <vt:lpstr>Что входит в тариф АППЗ</vt:lpstr>
      <vt:lpstr>Что входит в тарифы ПЗУ и Обслуживание лифтов</vt:lpstr>
      <vt:lpstr>Что входит в тариф Текущий ремонт</vt:lpstr>
      <vt:lpstr>Презентация PowerPoint</vt:lpstr>
    </vt:vector>
  </TitlesOfParts>
  <Company>YIT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Olga Khrapovitskaya</dc:creator>
  <cp:lastModifiedBy>Irina Stepanova</cp:lastModifiedBy>
  <cp:revision>418</cp:revision>
  <cp:lastPrinted>2019-03-05T14:58:15Z</cp:lastPrinted>
  <dcterms:created xsi:type="dcterms:W3CDTF">2018-02-16T13:44:08Z</dcterms:created>
  <dcterms:modified xsi:type="dcterms:W3CDTF">2019-05-27T12:30:40Z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450d4c88-3773-4a01-8567-b4ed9ea2ad09_Enabled">
    <vt:lpwstr>True</vt:lpwstr>
  </property>
  <property fmtid="{D5CDD505-2E9C-101B-9397-08002B2CF9AE}" pid="3" name="MSIP_Label_450d4c88-3773-4a01-8567-b4ed9ea2ad09_SiteId">
    <vt:lpwstr>de5d17d0-fbc2-4c29-b0f7-d6685b6c3ef0</vt:lpwstr>
  </property>
  <property fmtid="{D5CDD505-2E9C-101B-9397-08002B2CF9AE}" pid="4" name="MSIP_Label_450d4c88-3773-4a01-8567-b4ed9ea2ad09_Ref">
    <vt:lpwstr>https://api.informationprotection.azure.com/api/de5d17d0-fbc2-4c29-b0f7-d6685b6c3ef0</vt:lpwstr>
  </property>
  <property fmtid="{D5CDD505-2E9C-101B-9397-08002B2CF9AE}" pid="5" name="MSIP_Label_450d4c88-3773-4a01-8567-b4ed9ea2ad09_SetBy">
    <vt:lpwstr>olga.khrapovitskaya@yit.ru</vt:lpwstr>
  </property>
  <property fmtid="{D5CDD505-2E9C-101B-9397-08002B2CF9AE}" pid="6" name="MSIP_Label_450d4c88-3773-4a01-8567-b4ed9ea2ad09_SetDate">
    <vt:lpwstr>2018-02-16T16:44:20.9320958+03:00</vt:lpwstr>
  </property>
  <property fmtid="{D5CDD505-2E9C-101B-9397-08002B2CF9AE}" pid="7" name="MSIP_Label_450d4c88-3773-4a01-8567-b4ed9ea2ad09_Name">
    <vt:lpwstr>Internal</vt:lpwstr>
  </property>
  <property fmtid="{D5CDD505-2E9C-101B-9397-08002B2CF9AE}" pid="8" name="MSIP_Label_450d4c88-3773-4a01-8567-b4ed9ea2ad09_Application">
    <vt:lpwstr>Microsoft Azure Information Protection</vt:lpwstr>
  </property>
  <property fmtid="{D5CDD505-2E9C-101B-9397-08002B2CF9AE}" pid="9" name="MSIP_Label_450d4c88-3773-4a01-8567-b4ed9ea2ad09_Extended_MSFT_Method">
    <vt:lpwstr>Automatic</vt:lpwstr>
  </property>
  <property fmtid="{D5CDD505-2E9C-101B-9397-08002B2CF9AE}" pid="10" name="Sensitivity">
    <vt:lpwstr>Internal</vt:lpwstr>
  </property>
</Properties>
</file>