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media/image80.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1"/>
  </p:notesMasterIdLst>
  <p:sldIdLst>
    <p:sldId id="967" r:id="rId5"/>
    <p:sldId id="968" r:id="rId6"/>
    <p:sldId id="334" r:id="rId7"/>
    <p:sldId id="969" r:id="rId8"/>
    <p:sldId id="417" r:id="rId9"/>
    <p:sldId id="352" r:id="rId10"/>
    <p:sldId id="948" r:id="rId11"/>
    <p:sldId id="357" r:id="rId12"/>
    <p:sldId id="618" r:id="rId13"/>
    <p:sldId id="353" r:id="rId14"/>
    <p:sldId id="418" r:id="rId15"/>
    <p:sldId id="271" r:id="rId16"/>
    <p:sldId id="265" r:id="rId17"/>
    <p:sldId id="427" r:id="rId18"/>
    <p:sldId id="419" r:id="rId19"/>
    <p:sldId id="971" r:id="rId20"/>
    <p:sldId id="973" r:id="rId21"/>
    <p:sldId id="291" r:id="rId22"/>
    <p:sldId id="949" r:id="rId23"/>
    <p:sldId id="966" r:id="rId24"/>
    <p:sldId id="951" r:id="rId25"/>
    <p:sldId id="267" r:id="rId26"/>
    <p:sldId id="952" r:id="rId27"/>
    <p:sldId id="342" r:id="rId28"/>
    <p:sldId id="953" r:id="rId29"/>
    <p:sldId id="955" r:id="rId30"/>
    <p:sldId id="956" r:id="rId31"/>
    <p:sldId id="957" r:id="rId32"/>
    <p:sldId id="646" r:id="rId33"/>
    <p:sldId id="958" r:id="rId34"/>
    <p:sldId id="961" r:id="rId35"/>
    <p:sldId id="962" r:id="rId36"/>
    <p:sldId id="390" r:id="rId37"/>
    <p:sldId id="963" r:id="rId38"/>
    <p:sldId id="964" r:id="rId39"/>
    <p:sldId id="965" r:id="rId40"/>
  </p:sldIdLst>
  <p:sldSz cx="12192000" cy="6858000"/>
  <p:notesSz cx="6797675" cy="9926638"/>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4302752B-8215-45BA-AD22-C00DA04C2AC6}">
          <p14:sldIdLst>
            <p14:sldId id="967"/>
            <p14:sldId id="968"/>
            <p14:sldId id="334"/>
            <p14:sldId id="969"/>
            <p14:sldId id="417"/>
            <p14:sldId id="352"/>
            <p14:sldId id="948"/>
            <p14:sldId id="357"/>
            <p14:sldId id="618"/>
            <p14:sldId id="353"/>
            <p14:sldId id="418"/>
            <p14:sldId id="271"/>
            <p14:sldId id="265"/>
            <p14:sldId id="427"/>
            <p14:sldId id="419"/>
            <p14:sldId id="971"/>
            <p14:sldId id="973"/>
            <p14:sldId id="291"/>
            <p14:sldId id="949"/>
            <p14:sldId id="966"/>
            <p14:sldId id="951"/>
            <p14:sldId id="267"/>
            <p14:sldId id="952"/>
            <p14:sldId id="342"/>
            <p14:sldId id="953"/>
            <p14:sldId id="955"/>
            <p14:sldId id="956"/>
            <p14:sldId id="957"/>
            <p14:sldId id="646"/>
            <p14:sldId id="958"/>
            <p14:sldId id="961"/>
            <p14:sldId id="962"/>
            <p14:sldId id="390"/>
            <p14:sldId id="963"/>
            <p14:sldId id="964"/>
            <p14:sldId id="96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y Safonov" initials="AS" lastIdx="0" clrIdx="0">
    <p:extLst>
      <p:ext uri="{19B8F6BF-5375-455C-9EA6-DF929625EA0E}">
        <p15:presenceInfo xmlns:p15="http://schemas.microsoft.com/office/powerpoint/2012/main" userId="S-1-5-21-3345628242-132473658-157826201-18708" providerId="AD"/>
      </p:ext>
    </p:extLst>
  </p:cmAuthor>
  <p:cmAuthor id="2" name="Sergey Mogilevets" initials="SM" lastIdx="16" clrIdx="1">
    <p:extLst>
      <p:ext uri="{19B8F6BF-5375-455C-9EA6-DF929625EA0E}">
        <p15:presenceInfo xmlns:p15="http://schemas.microsoft.com/office/powerpoint/2012/main" userId="S::sergey.mogilevetz@yit.ru::8e3f4222-d5b4-465c-a73d-66f942dce583" providerId="AD"/>
      </p:ext>
    </p:extLst>
  </p:cmAuthor>
  <p:cmAuthor id="3" name="Sofia Safronova" initials="SS" lastIdx="1" clrIdx="2">
    <p:extLst>
      <p:ext uri="{19B8F6BF-5375-455C-9EA6-DF929625EA0E}">
        <p15:presenceInfo xmlns:p15="http://schemas.microsoft.com/office/powerpoint/2012/main" userId="S::sofia.safronova@yit.ru::e40dbe6a-c671-44a7-a476-7d4dfb9aedf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CFD1"/>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8603FDC-E32A-4AB5-989C-0864C3EAD2B8}" styleName="Стиль из темы 2 - акцент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5046" autoAdjust="0"/>
  </p:normalViewPr>
  <p:slideViewPr>
    <p:cSldViewPr snapToGrid="0" showGuides="1">
      <p:cViewPr varScale="1">
        <p:scale>
          <a:sx n="58" d="100"/>
          <a:sy n="58" d="100"/>
        </p:scale>
        <p:origin x="876" y="6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0-07-21T19:50:27.545" idx="1">
    <p:pos x="10" y="10"/>
    <p:text>наше и фото и инфо</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139BC12-D75E-4AE9-B8B7-F67D104A25A1}" type="datetimeFigureOut">
              <a:rPr lang="en-GB" smtClean="0"/>
              <a:t>03/08/2020</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5F77220-2225-4B03-B41A-427D26C03A78}" type="slidenum">
              <a:rPr lang="en-GB" smtClean="0"/>
              <a:t>‹#›</a:t>
            </a:fld>
            <a:endParaRPr lang="en-GB"/>
          </a:p>
        </p:txBody>
      </p:sp>
    </p:spTree>
    <p:extLst>
      <p:ext uri="{BB962C8B-B14F-4D97-AF65-F5344CB8AC3E}">
        <p14:creationId xmlns:p14="http://schemas.microsoft.com/office/powerpoint/2010/main" val="1973024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9EA2C8B7-E9D8-44DD-9C11-7A4C824C45B4}" type="slidenum">
              <a:rPr lang="en-US" smtClean="0"/>
              <a:t>9</a:t>
            </a:fld>
            <a:endParaRPr lang="en-US" dirty="0"/>
          </a:p>
        </p:txBody>
      </p:sp>
    </p:spTree>
    <p:extLst>
      <p:ext uri="{BB962C8B-B14F-4D97-AF65-F5344CB8AC3E}">
        <p14:creationId xmlns:p14="http://schemas.microsoft.com/office/powerpoint/2010/main" val="26602599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2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2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Титульный слайд">
    <p:bg>
      <p:bgPr>
        <a:solidFill>
          <a:srgbClr val="28475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0800" y="2386800"/>
            <a:ext cx="8908800" cy="2700000"/>
          </a:xfrm>
        </p:spPr>
        <p:txBody>
          <a:bodyPr anchor="b">
            <a:normAutofit/>
          </a:bodyPr>
          <a:lstStyle>
            <a:lvl1pPr algn="l">
              <a:defRPr sz="4400">
                <a:solidFill>
                  <a:schemeClr val="bg1"/>
                </a:solidFill>
              </a:defRPr>
            </a:lvl1pPr>
          </a:lstStyle>
          <a:p>
            <a:r>
              <a:rPr lang="ru-RU"/>
              <a:t>Образец заголовка</a:t>
            </a:r>
            <a:endParaRPr lang="en-US" dirty="0"/>
          </a:p>
        </p:txBody>
      </p:sp>
      <p:sp>
        <p:nvSpPr>
          <p:cNvPr id="3" name="Subtitle 2"/>
          <p:cNvSpPr>
            <a:spLocks noGrp="1"/>
          </p:cNvSpPr>
          <p:nvPr>
            <p:ph type="subTitle" idx="1"/>
          </p:nvPr>
        </p:nvSpPr>
        <p:spPr>
          <a:xfrm>
            <a:off x="370800" y="5407200"/>
            <a:ext cx="8908800" cy="720000"/>
          </a:xfrm>
        </p:spPr>
        <p:txBody>
          <a:bodyPr>
            <a:normAutofit/>
          </a:bodyPr>
          <a:lstStyle>
            <a:lvl1pPr marL="0" indent="0" algn="l">
              <a:buNone/>
              <a:defRPr sz="2200" b="1" cap="all" baseline="0">
                <a:solidFill>
                  <a:srgbClr val="019ED9"/>
                </a:solidFill>
                <a:latin typeface="Arial Narrow" panose="020B0606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ru-RU"/>
              <a:t>Образец подзаголовка</a:t>
            </a:r>
            <a:endParaRPr lang="en-US" dirty="0"/>
          </a:p>
        </p:txBody>
      </p:sp>
      <p:pic>
        <p:nvPicPr>
          <p:cNvPr id="7" name="Picture 6">
            <a:extLst>
              <a:ext uri="{FF2B5EF4-FFF2-40B4-BE49-F238E27FC236}">
                <a16:creationId xmlns:a16="http://schemas.microsoft.com/office/drawing/2014/main" id="{13328D4A-0730-4C94-8149-4A95E0865F3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black">
          <a:xfrm>
            <a:off x="431713" y="26634"/>
            <a:ext cx="1925983" cy="1362134"/>
          </a:xfrm>
          <a:prstGeom prst="rect">
            <a:avLst/>
          </a:prstGeom>
        </p:spPr>
      </p:pic>
      <p:cxnSp>
        <p:nvCxnSpPr>
          <p:cNvPr id="11" name="Straight Connector 10">
            <a:extLst>
              <a:ext uri="{FF2B5EF4-FFF2-40B4-BE49-F238E27FC236}">
                <a16:creationId xmlns:a16="http://schemas.microsoft.com/office/drawing/2014/main" id="{53281D7D-441E-453D-98F1-A5087DC3EDC0}"/>
              </a:ext>
            </a:extLst>
          </p:cNvPr>
          <p:cNvCxnSpPr>
            <a:cxnSpLocks/>
          </p:cNvCxnSpPr>
          <p:nvPr/>
        </p:nvCxnSpPr>
        <p:spPr>
          <a:xfrm>
            <a:off x="371474" y="5244506"/>
            <a:ext cx="42768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5790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Заголовок раздела">
    <p:bg>
      <p:bgPr>
        <a:solidFill>
          <a:srgbClr val="284753"/>
        </a:solidFill>
        <a:effectLst/>
      </p:bgPr>
    </p:bg>
    <p:spTree>
      <p:nvGrpSpPr>
        <p:cNvPr id="1" name=""/>
        <p:cNvGrpSpPr/>
        <p:nvPr/>
      </p:nvGrpSpPr>
      <p:grpSpPr>
        <a:xfrm>
          <a:off x="0" y="0"/>
          <a:ext cx="0" cy="0"/>
          <a:chOff x="0" y="0"/>
          <a:chExt cx="0" cy="0"/>
        </a:xfrm>
      </p:grpSpPr>
      <p:pic>
        <p:nvPicPr>
          <p:cNvPr id="17" name="new">
            <a:extLst>
              <a:ext uri="{FF2B5EF4-FFF2-40B4-BE49-F238E27FC236}">
                <a16:creationId xmlns:a16="http://schemas.microsoft.com/office/drawing/2014/main" id="{8849D350-03B7-4ED8-BD8E-D38383932197}"/>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1" t="4360" r="-745" b="17429"/>
          <a:stretch/>
        </p:blipFill>
        <p:spPr>
          <a:xfrm>
            <a:off x="4205427" y="-29013"/>
            <a:ext cx="7998000" cy="6209150"/>
          </a:xfrm>
          <a:prstGeom prst="rect">
            <a:avLst/>
          </a:prstGeom>
        </p:spPr>
      </p:pic>
      <p:sp>
        <p:nvSpPr>
          <p:cNvPr id="13" name="Rectangle 12"/>
          <p:cNvSpPr/>
          <p:nvPr/>
        </p:nvSpPr>
        <p:spPr bwMode="hidden">
          <a:xfrm>
            <a:off x="0" y="6084015"/>
            <a:ext cx="12192000" cy="7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DA1B2C14-280E-412C-9C53-EE446532E3F6}"/>
              </a:ext>
            </a:extLst>
          </p:cNvPr>
          <p:cNvSpPr>
            <a:spLocks noGrp="1"/>
          </p:cNvSpPr>
          <p:nvPr>
            <p:ph type="title"/>
          </p:nvPr>
        </p:nvSpPr>
        <p:spPr>
          <a:xfrm>
            <a:off x="360000" y="3391199"/>
            <a:ext cx="3564000" cy="1676099"/>
          </a:xfrm>
        </p:spPr>
        <p:txBody>
          <a:bodyPr anchor="t">
            <a:noAutofit/>
          </a:bodyPr>
          <a:lstStyle>
            <a:lvl1pPr>
              <a:defRPr sz="2400">
                <a:solidFill>
                  <a:schemeClr val="bg1"/>
                </a:solidFill>
              </a:defRPr>
            </a:lvl1pPr>
          </a:lstStyle>
          <a:p>
            <a:r>
              <a:rPr lang="ru-RU"/>
              <a:t>Образец заголовка</a:t>
            </a:r>
            <a:endParaRPr lang="en-US" dirty="0"/>
          </a:p>
        </p:txBody>
      </p:sp>
      <p:sp>
        <p:nvSpPr>
          <p:cNvPr id="18" name="Text Placeholder 9">
            <a:extLst>
              <a:ext uri="{FF2B5EF4-FFF2-40B4-BE49-F238E27FC236}">
                <a16:creationId xmlns:a16="http://schemas.microsoft.com/office/drawing/2014/main" id="{6AB934A4-ADCD-4130-B55B-F2988773D709}"/>
              </a:ext>
            </a:extLst>
          </p:cNvPr>
          <p:cNvSpPr>
            <a:spLocks noGrp="1"/>
          </p:cNvSpPr>
          <p:nvPr>
            <p:ph type="body" sz="quarter" idx="13" hasCustomPrompt="1"/>
          </p:nvPr>
        </p:nvSpPr>
        <p:spPr>
          <a:xfrm>
            <a:off x="0" y="0"/>
            <a:ext cx="4194000" cy="2952000"/>
          </a:xfrm>
        </p:spPr>
        <p:txBody>
          <a:bodyPr>
            <a:noAutofit/>
          </a:bodyPr>
          <a:lstStyle>
            <a:lvl1pPr marL="0" indent="0" algn="ctr">
              <a:lnSpc>
                <a:spcPct val="100000"/>
              </a:lnSpc>
              <a:spcBef>
                <a:spcPts val="0"/>
              </a:spcBef>
              <a:buNone/>
              <a:defRPr sz="20000" b="1">
                <a:solidFill>
                  <a:schemeClr val="bg1"/>
                </a:solidFill>
              </a:defRPr>
            </a:lvl1pPr>
          </a:lstStyle>
          <a:p>
            <a:pPr lvl="0"/>
            <a:r>
              <a:rPr lang="en-US" dirty="0"/>
              <a:t>1</a:t>
            </a:r>
          </a:p>
        </p:txBody>
      </p:sp>
      <p:sp>
        <p:nvSpPr>
          <p:cNvPr id="9" name="Date Placeholder 8"/>
          <p:cNvSpPr>
            <a:spLocks noGrp="1"/>
          </p:cNvSpPr>
          <p:nvPr>
            <p:ph type="dt" sz="half" idx="14"/>
          </p:nvPr>
        </p:nvSpPr>
        <p:spPr/>
        <p:txBody>
          <a:bodyPr/>
          <a:lstStyle/>
          <a:p>
            <a:fld id="{A7ACB00D-0777-414B-9C5F-9381CFF14070}" type="datetimeFigureOut">
              <a:rPr lang="en-GB" smtClean="0"/>
              <a:t>03/08/2020</a:t>
            </a:fld>
            <a:endParaRPr lang="en-GB"/>
          </a:p>
        </p:txBody>
      </p:sp>
      <p:sp>
        <p:nvSpPr>
          <p:cNvPr id="11" name="Footer Placeholder 10"/>
          <p:cNvSpPr>
            <a:spLocks noGrp="1"/>
          </p:cNvSpPr>
          <p:nvPr>
            <p:ph type="ftr" sz="quarter" idx="15"/>
          </p:nvPr>
        </p:nvSpPr>
        <p:spPr/>
        <p:txBody>
          <a:bodyPr/>
          <a:lstStyle/>
          <a:p>
            <a:endParaRPr lang="en-GB"/>
          </a:p>
        </p:txBody>
      </p:sp>
      <p:sp>
        <p:nvSpPr>
          <p:cNvPr id="12" name="Slide Number Placeholder 11"/>
          <p:cNvSpPr>
            <a:spLocks noGrp="1"/>
          </p:cNvSpPr>
          <p:nvPr>
            <p:ph type="sldNum" sz="quarter" idx="16"/>
          </p:nvPr>
        </p:nvSpPr>
        <p:spPr/>
        <p:txBody>
          <a:bodyPr/>
          <a:lstStyle/>
          <a:p>
            <a:fld id="{13B31184-911A-40C6-BF8E-2E94A1D84EBB}" type="slidenum">
              <a:rPr lang="en-GB" smtClean="0"/>
              <a:t>‹#›</a:t>
            </a:fld>
            <a:endParaRPr lang="en-GB"/>
          </a:p>
        </p:txBody>
      </p:sp>
      <p:pic>
        <p:nvPicPr>
          <p:cNvPr id="19" name="Picture 18">
            <a:extLst>
              <a:ext uri="{FF2B5EF4-FFF2-40B4-BE49-F238E27FC236}">
                <a16:creationId xmlns:a16="http://schemas.microsoft.com/office/drawing/2014/main" id="{40C3DD7F-310B-4A55-BD21-A5D4D53036B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bwMode="black">
          <a:xfrm>
            <a:off x="11020787" y="6180138"/>
            <a:ext cx="949219" cy="671326"/>
          </a:xfrm>
          <a:prstGeom prst="rect">
            <a:avLst/>
          </a:prstGeom>
        </p:spPr>
      </p:pic>
      <p:sp>
        <p:nvSpPr>
          <p:cNvPr id="14" name="Text Placeholder 5">
            <a:extLst>
              <a:ext uri="{FF2B5EF4-FFF2-40B4-BE49-F238E27FC236}">
                <a16:creationId xmlns:a16="http://schemas.microsoft.com/office/drawing/2014/main" id="{ABCBDE12-45EC-440D-825C-6EB7425826A6}"/>
              </a:ext>
            </a:extLst>
          </p:cNvPr>
          <p:cNvSpPr>
            <a:spLocks noGrp="1"/>
          </p:cNvSpPr>
          <p:nvPr>
            <p:ph type="body" sz="quarter" idx="17"/>
          </p:nvPr>
        </p:nvSpPr>
        <p:spPr>
          <a:xfrm>
            <a:off x="446400" y="3160800"/>
            <a:ext cx="3552000" cy="14400"/>
          </a:xfrm>
          <a:solidFill>
            <a:srgbClr val="FFFFFF"/>
          </a:solidFill>
        </p:spPr>
        <p:txBody>
          <a:bodyPr/>
          <a:lstStyle>
            <a:lvl1pPr>
              <a:defRPr>
                <a:noFill/>
              </a:defRPr>
            </a:lvl1pPr>
          </a:lstStyle>
          <a:p>
            <a:pPr lvl="0"/>
            <a:r>
              <a:rPr lang="ru-RU"/>
              <a:t>Образец текста</a:t>
            </a:r>
          </a:p>
        </p:txBody>
      </p:sp>
    </p:spTree>
    <p:extLst>
      <p:ext uri="{BB962C8B-B14F-4D97-AF65-F5344CB8AC3E}">
        <p14:creationId xmlns:p14="http://schemas.microsoft.com/office/powerpoint/2010/main" val="1489473988"/>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ection Header 2">
    <p:bg>
      <p:bgPr>
        <a:solidFill>
          <a:srgbClr val="019ED9"/>
        </a:solidFill>
        <a:effectLst/>
      </p:bgPr>
    </p:bg>
    <p:spTree>
      <p:nvGrpSpPr>
        <p:cNvPr id="1" name=""/>
        <p:cNvGrpSpPr/>
        <p:nvPr/>
      </p:nvGrpSpPr>
      <p:grpSpPr>
        <a:xfrm>
          <a:off x="0" y="0"/>
          <a:ext cx="0" cy="0"/>
          <a:chOff x="0" y="0"/>
          <a:chExt cx="0" cy="0"/>
        </a:xfrm>
      </p:grpSpPr>
      <p:sp>
        <p:nvSpPr>
          <p:cNvPr id="13" name="Rectangle 12"/>
          <p:cNvSpPr/>
          <p:nvPr/>
        </p:nvSpPr>
        <p:spPr bwMode="hidden">
          <a:xfrm>
            <a:off x="0" y="6084015"/>
            <a:ext cx="12192000" cy="7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5" name="new">
            <a:extLst>
              <a:ext uri="{FF2B5EF4-FFF2-40B4-BE49-F238E27FC236}">
                <a16:creationId xmlns:a16="http://schemas.microsoft.com/office/drawing/2014/main" id="{5E0CB84D-7DA4-4C9F-A2A5-99C85A74F608}"/>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2"/>
          <a:stretch/>
        </p:blipFill>
        <p:spPr>
          <a:xfrm>
            <a:off x="4294800" y="-14288"/>
            <a:ext cx="7897200" cy="6379089"/>
          </a:xfrm>
          <a:prstGeom prst="rect">
            <a:avLst/>
          </a:prstGeom>
        </p:spPr>
      </p:pic>
      <p:sp>
        <p:nvSpPr>
          <p:cNvPr id="16" name="Title 1">
            <a:extLst>
              <a:ext uri="{FF2B5EF4-FFF2-40B4-BE49-F238E27FC236}">
                <a16:creationId xmlns:a16="http://schemas.microsoft.com/office/drawing/2014/main" id="{DA1B2C14-280E-412C-9C53-EE446532E3F6}"/>
              </a:ext>
            </a:extLst>
          </p:cNvPr>
          <p:cNvSpPr>
            <a:spLocks noGrp="1"/>
          </p:cNvSpPr>
          <p:nvPr>
            <p:ph type="title"/>
          </p:nvPr>
        </p:nvSpPr>
        <p:spPr>
          <a:xfrm>
            <a:off x="360000" y="3391199"/>
            <a:ext cx="3564000" cy="1676099"/>
          </a:xfrm>
        </p:spPr>
        <p:txBody>
          <a:bodyPr anchor="t">
            <a:noAutofit/>
          </a:bodyPr>
          <a:lstStyle>
            <a:lvl1pPr>
              <a:defRPr sz="2400">
                <a:solidFill>
                  <a:schemeClr val="bg1"/>
                </a:solidFill>
              </a:defRPr>
            </a:lvl1pPr>
          </a:lstStyle>
          <a:p>
            <a:r>
              <a:rPr lang="ru-RU"/>
              <a:t>Образец заголовка</a:t>
            </a:r>
            <a:endParaRPr lang="en-US" dirty="0"/>
          </a:p>
        </p:txBody>
      </p:sp>
      <p:sp>
        <p:nvSpPr>
          <p:cNvPr id="18" name="Text Placeholder 9">
            <a:extLst>
              <a:ext uri="{FF2B5EF4-FFF2-40B4-BE49-F238E27FC236}">
                <a16:creationId xmlns:a16="http://schemas.microsoft.com/office/drawing/2014/main" id="{6AB934A4-ADCD-4130-B55B-F2988773D709}"/>
              </a:ext>
            </a:extLst>
          </p:cNvPr>
          <p:cNvSpPr>
            <a:spLocks noGrp="1"/>
          </p:cNvSpPr>
          <p:nvPr>
            <p:ph type="body" sz="quarter" idx="13" hasCustomPrompt="1"/>
          </p:nvPr>
        </p:nvSpPr>
        <p:spPr>
          <a:xfrm>
            <a:off x="0" y="0"/>
            <a:ext cx="4194000" cy="2952000"/>
          </a:xfrm>
        </p:spPr>
        <p:txBody>
          <a:bodyPr>
            <a:noAutofit/>
          </a:bodyPr>
          <a:lstStyle>
            <a:lvl1pPr marL="0" indent="0" algn="ctr">
              <a:lnSpc>
                <a:spcPct val="100000"/>
              </a:lnSpc>
              <a:spcBef>
                <a:spcPts val="0"/>
              </a:spcBef>
              <a:buNone/>
              <a:defRPr sz="20000" b="1">
                <a:solidFill>
                  <a:schemeClr val="bg1"/>
                </a:solidFill>
              </a:defRPr>
            </a:lvl1pPr>
          </a:lstStyle>
          <a:p>
            <a:pPr lvl="0"/>
            <a:r>
              <a:rPr lang="en-US" dirty="0"/>
              <a:t>1</a:t>
            </a:r>
          </a:p>
        </p:txBody>
      </p:sp>
      <p:sp>
        <p:nvSpPr>
          <p:cNvPr id="9" name="Date Placeholder 8"/>
          <p:cNvSpPr>
            <a:spLocks noGrp="1"/>
          </p:cNvSpPr>
          <p:nvPr>
            <p:ph type="dt" sz="half" idx="14"/>
          </p:nvPr>
        </p:nvSpPr>
        <p:spPr/>
        <p:txBody>
          <a:bodyPr/>
          <a:lstStyle/>
          <a:p>
            <a:fld id="{A7ACB00D-0777-414B-9C5F-9381CFF14070}" type="datetimeFigureOut">
              <a:rPr lang="en-GB" smtClean="0"/>
              <a:t>03/08/2020</a:t>
            </a:fld>
            <a:endParaRPr lang="en-GB"/>
          </a:p>
        </p:txBody>
      </p:sp>
      <p:sp>
        <p:nvSpPr>
          <p:cNvPr id="11" name="Footer Placeholder 10"/>
          <p:cNvSpPr>
            <a:spLocks noGrp="1"/>
          </p:cNvSpPr>
          <p:nvPr>
            <p:ph type="ftr" sz="quarter" idx="15"/>
          </p:nvPr>
        </p:nvSpPr>
        <p:spPr/>
        <p:txBody>
          <a:bodyPr/>
          <a:lstStyle/>
          <a:p>
            <a:endParaRPr lang="en-GB"/>
          </a:p>
        </p:txBody>
      </p:sp>
      <p:sp>
        <p:nvSpPr>
          <p:cNvPr id="12" name="Slide Number Placeholder 11"/>
          <p:cNvSpPr>
            <a:spLocks noGrp="1"/>
          </p:cNvSpPr>
          <p:nvPr>
            <p:ph type="sldNum" sz="quarter" idx="16"/>
          </p:nvPr>
        </p:nvSpPr>
        <p:spPr/>
        <p:txBody>
          <a:bodyPr/>
          <a:lstStyle/>
          <a:p>
            <a:fld id="{13B31184-911A-40C6-BF8E-2E94A1D84EBB}" type="slidenum">
              <a:rPr lang="en-GB" smtClean="0"/>
              <a:t>‹#›</a:t>
            </a:fld>
            <a:endParaRPr lang="en-GB"/>
          </a:p>
        </p:txBody>
      </p:sp>
      <p:pic>
        <p:nvPicPr>
          <p:cNvPr id="19" name="Picture 18">
            <a:extLst>
              <a:ext uri="{FF2B5EF4-FFF2-40B4-BE49-F238E27FC236}">
                <a16:creationId xmlns:a16="http://schemas.microsoft.com/office/drawing/2014/main" id="{40C3DD7F-310B-4A55-BD21-A5D4D53036B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bwMode="black">
          <a:xfrm>
            <a:off x="11020787" y="6180138"/>
            <a:ext cx="949219" cy="671326"/>
          </a:xfrm>
          <a:prstGeom prst="rect">
            <a:avLst/>
          </a:prstGeom>
        </p:spPr>
      </p:pic>
      <p:sp>
        <p:nvSpPr>
          <p:cNvPr id="14" name="Text Placeholder 5">
            <a:extLst>
              <a:ext uri="{FF2B5EF4-FFF2-40B4-BE49-F238E27FC236}">
                <a16:creationId xmlns:a16="http://schemas.microsoft.com/office/drawing/2014/main" id="{ABCBDE12-45EC-440D-825C-6EB7425826A6}"/>
              </a:ext>
            </a:extLst>
          </p:cNvPr>
          <p:cNvSpPr>
            <a:spLocks noGrp="1"/>
          </p:cNvSpPr>
          <p:nvPr>
            <p:ph type="body" sz="quarter" idx="17"/>
          </p:nvPr>
        </p:nvSpPr>
        <p:spPr>
          <a:xfrm>
            <a:off x="446400" y="3160800"/>
            <a:ext cx="3552000" cy="14400"/>
          </a:xfrm>
          <a:solidFill>
            <a:srgbClr val="FFFFFF"/>
          </a:solidFill>
        </p:spPr>
        <p:txBody>
          <a:bodyPr/>
          <a:lstStyle>
            <a:lvl1pPr>
              <a:defRPr>
                <a:noFill/>
              </a:defRPr>
            </a:lvl1pPr>
          </a:lstStyle>
          <a:p>
            <a:pPr lvl="0"/>
            <a:r>
              <a:rPr lang="ru-RU"/>
              <a:t>Образец текста</a:t>
            </a:r>
          </a:p>
        </p:txBody>
      </p:sp>
    </p:spTree>
    <p:extLst>
      <p:ext uri="{BB962C8B-B14F-4D97-AF65-F5344CB8AC3E}">
        <p14:creationId xmlns:p14="http://schemas.microsoft.com/office/powerpoint/2010/main" val="12319323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Section Header 3">
    <p:bg>
      <p:bgPr>
        <a:solidFill>
          <a:srgbClr val="DB4D69"/>
        </a:solidFill>
        <a:effectLst/>
      </p:bgPr>
    </p:bg>
    <p:spTree>
      <p:nvGrpSpPr>
        <p:cNvPr id="1" name=""/>
        <p:cNvGrpSpPr/>
        <p:nvPr/>
      </p:nvGrpSpPr>
      <p:grpSpPr>
        <a:xfrm>
          <a:off x="0" y="0"/>
          <a:ext cx="0" cy="0"/>
          <a:chOff x="0" y="0"/>
          <a:chExt cx="0" cy="0"/>
        </a:xfrm>
      </p:grpSpPr>
      <p:pic>
        <p:nvPicPr>
          <p:cNvPr id="17" name="new">
            <a:extLst>
              <a:ext uri="{FF2B5EF4-FFF2-40B4-BE49-F238E27FC236}">
                <a16:creationId xmlns:a16="http://schemas.microsoft.com/office/drawing/2014/main" id="{A39CB1F4-A2C3-4A1C-BA64-EB655A630FC5}"/>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t="12525"/>
          <a:stretch/>
        </p:blipFill>
        <p:spPr>
          <a:xfrm>
            <a:off x="4205427" y="0"/>
            <a:ext cx="7986574" cy="6160075"/>
          </a:xfrm>
          <a:prstGeom prst="rect">
            <a:avLst/>
          </a:prstGeom>
        </p:spPr>
      </p:pic>
      <p:sp>
        <p:nvSpPr>
          <p:cNvPr id="13" name="Rectangle 12"/>
          <p:cNvSpPr/>
          <p:nvPr/>
        </p:nvSpPr>
        <p:spPr bwMode="hidden">
          <a:xfrm>
            <a:off x="0" y="6084015"/>
            <a:ext cx="12192000" cy="7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DA1B2C14-280E-412C-9C53-EE446532E3F6}"/>
              </a:ext>
            </a:extLst>
          </p:cNvPr>
          <p:cNvSpPr>
            <a:spLocks noGrp="1"/>
          </p:cNvSpPr>
          <p:nvPr>
            <p:ph type="title"/>
          </p:nvPr>
        </p:nvSpPr>
        <p:spPr>
          <a:xfrm>
            <a:off x="360000" y="3391199"/>
            <a:ext cx="3564000" cy="1676099"/>
          </a:xfrm>
        </p:spPr>
        <p:txBody>
          <a:bodyPr anchor="t">
            <a:noAutofit/>
          </a:bodyPr>
          <a:lstStyle>
            <a:lvl1pPr>
              <a:defRPr sz="2400">
                <a:solidFill>
                  <a:schemeClr val="bg1"/>
                </a:solidFill>
              </a:defRPr>
            </a:lvl1pPr>
          </a:lstStyle>
          <a:p>
            <a:r>
              <a:rPr lang="ru-RU"/>
              <a:t>Образец заголовка</a:t>
            </a:r>
            <a:endParaRPr lang="en-US" dirty="0"/>
          </a:p>
        </p:txBody>
      </p:sp>
      <p:sp>
        <p:nvSpPr>
          <p:cNvPr id="18" name="Text Placeholder 9">
            <a:extLst>
              <a:ext uri="{FF2B5EF4-FFF2-40B4-BE49-F238E27FC236}">
                <a16:creationId xmlns:a16="http://schemas.microsoft.com/office/drawing/2014/main" id="{6AB934A4-ADCD-4130-B55B-F2988773D709}"/>
              </a:ext>
            </a:extLst>
          </p:cNvPr>
          <p:cNvSpPr>
            <a:spLocks noGrp="1"/>
          </p:cNvSpPr>
          <p:nvPr>
            <p:ph type="body" sz="quarter" idx="13" hasCustomPrompt="1"/>
          </p:nvPr>
        </p:nvSpPr>
        <p:spPr>
          <a:xfrm>
            <a:off x="0" y="0"/>
            <a:ext cx="4194000" cy="2952000"/>
          </a:xfrm>
        </p:spPr>
        <p:txBody>
          <a:bodyPr>
            <a:noAutofit/>
          </a:bodyPr>
          <a:lstStyle>
            <a:lvl1pPr marL="0" indent="0" algn="ctr">
              <a:lnSpc>
                <a:spcPct val="100000"/>
              </a:lnSpc>
              <a:spcBef>
                <a:spcPts val="0"/>
              </a:spcBef>
              <a:buNone/>
              <a:defRPr sz="20000" b="1">
                <a:solidFill>
                  <a:schemeClr val="bg1"/>
                </a:solidFill>
              </a:defRPr>
            </a:lvl1pPr>
          </a:lstStyle>
          <a:p>
            <a:pPr lvl="0"/>
            <a:r>
              <a:rPr lang="en-US" dirty="0"/>
              <a:t>1</a:t>
            </a:r>
          </a:p>
        </p:txBody>
      </p:sp>
      <p:sp>
        <p:nvSpPr>
          <p:cNvPr id="9" name="Date Placeholder 8"/>
          <p:cNvSpPr>
            <a:spLocks noGrp="1"/>
          </p:cNvSpPr>
          <p:nvPr>
            <p:ph type="dt" sz="half" idx="14"/>
          </p:nvPr>
        </p:nvSpPr>
        <p:spPr/>
        <p:txBody>
          <a:bodyPr/>
          <a:lstStyle/>
          <a:p>
            <a:fld id="{A7ACB00D-0777-414B-9C5F-9381CFF14070}" type="datetimeFigureOut">
              <a:rPr lang="en-GB" smtClean="0"/>
              <a:t>03/08/2020</a:t>
            </a:fld>
            <a:endParaRPr lang="en-GB"/>
          </a:p>
        </p:txBody>
      </p:sp>
      <p:sp>
        <p:nvSpPr>
          <p:cNvPr id="11" name="Footer Placeholder 10"/>
          <p:cNvSpPr>
            <a:spLocks noGrp="1"/>
          </p:cNvSpPr>
          <p:nvPr>
            <p:ph type="ftr" sz="quarter" idx="15"/>
          </p:nvPr>
        </p:nvSpPr>
        <p:spPr/>
        <p:txBody>
          <a:bodyPr/>
          <a:lstStyle/>
          <a:p>
            <a:endParaRPr lang="en-GB"/>
          </a:p>
        </p:txBody>
      </p:sp>
      <p:sp>
        <p:nvSpPr>
          <p:cNvPr id="12" name="Slide Number Placeholder 11"/>
          <p:cNvSpPr>
            <a:spLocks noGrp="1"/>
          </p:cNvSpPr>
          <p:nvPr>
            <p:ph type="sldNum" sz="quarter" idx="16"/>
          </p:nvPr>
        </p:nvSpPr>
        <p:spPr/>
        <p:txBody>
          <a:bodyPr/>
          <a:lstStyle/>
          <a:p>
            <a:fld id="{13B31184-911A-40C6-BF8E-2E94A1D84EBB}" type="slidenum">
              <a:rPr lang="en-GB" smtClean="0"/>
              <a:t>‹#›</a:t>
            </a:fld>
            <a:endParaRPr lang="en-GB"/>
          </a:p>
        </p:txBody>
      </p:sp>
      <p:pic>
        <p:nvPicPr>
          <p:cNvPr id="19" name="Picture 18">
            <a:extLst>
              <a:ext uri="{FF2B5EF4-FFF2-40B4-BE49-F238E27FC236}">
                <a16:creationId xmlns:a16="http://schemas.microsoft.com/office/drawing/2014/main" id="{40C3DD7F-310B-4A55-BD21-A5D4D53036B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bwMode="black">
          <a:xfrm>
            <a:off x="11020787" y="6180138"/>
            <a:ext cx="949219" cy="671326"/>
          </a:xfrm>
          <a:prstGeom prst="rect">
            <a:avLst/>
          </a:prstGeom>
        </p:spPr>
      </p:pic>
      <p:sp>
        <p:nvSpPr>
          <p:cNvPr id="14" name="Text Placeholder 5">
            <a:extLst>
              <a:ext uri="{FF2B5EF4-FFF2-40B4-BE49-F238E27FC236}">
                <a16:creationId xmlns:a16="http://schemas.microsoft.com/office/drawing/2014/main" id="{ABCBDE12-45EC-440D-825C-6EB7425826A6}"/>
              </a:ext>
            </a:extLst>
          </p:cNvPr>
          <p:cNvSpPr>
            <a:spLocks noGrp="1"/>
          </p:cNvSpPr>
          <p:nvPr>
            <p:ph type="body" sz="quarter" idx="17"/>
          </p:nvPr>
        </p:nvSpPr>
        <p:spPr>
          <a:xfrm>
            <a:off x="446400" y="3160800"/>
            <a:ext cx="3552000" cy="14400"/>
          </a:xfrm>
          <a:solidFill>
            <a:srgbClr val="FFFFFF"/>
          </a:solidFill>
        </p:spPr>
        <p:txBody>
          <a:bodyPr/>
          <a:lstStyle>
            <a:lvl1pPr>
              <a:defRPr>
                <a:noFill/>
              </a:defRPr>
            </a:lvl1pPr>
          </a:lstStyle>
          <a:p>
            <a:pPr lvl="0"/>
            <a:r>
              <a:rPr lang="ru-RU"/>
              <a:t>Образец текста</a:t>
            </a:r>
          </a:p>
        </p:txBody>
      </p:sp>
    </p:spTree>
    <p:extLst>
      <p:ext uri="{BB962C8B-B14F-4D97-AF65-F5344CB8AC3E}">
        <p14:creationId xmlns:p14="http://schemas.microsoft.com/office/powerpoint/2010/main" val="186971046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ection Header 4">
    <p:bg>
      <p:bgPr>
        <a:solidFill>
          <a:srgbClr val="E88300"/>
        </a:solidFill>
        <a:effectLst/>
      </p:bgPr>
    </p:bg>
    <p:spTree>
      <p:nvGrpSpPr>
        <p:cNvPr id="1" name=""/>
        <p:cNvGrpSpPr/>
        <p:nvPr/>
      </p:nvGrpSpPr>
      <p:grpSpPr>
        <a:xfrm>
          <a:off x="0" y="0"/>
          <a:ext cx="0" cy="0"/>
          <a:chOff x="0" y="0"/>
          <a:chExt cx="0" cy="0"/>
        </a:xfrm>
      </p:grpSpPr>
      <p:pic>
        <p:nvPicPr>
          <p:cNvPr id="17" name="new">
            <a:extLst>
              <a:ext uri="{FF2B5EF4-FFF2-40B4-BE49-F238E27FC236}">
                <a16:creationId xmlns:a16="http://schemas.microsoft.com/office/drawing/2014/main" id="{308A3FDF-A117-4B70-BE35-9CB3B779662B}"/>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t="12525"/>
          <a:stretch/>
        </p:blipFill>
        <p:spPr>
          <a:xfrm>
            <a:off x="4205427" y="0"/>
            <a:ext cx="7986574" cy="6160075"/>
          </a:xfrm>
          <a:prstGeom prst="rect">
            <a:avLst/>
          </a:prstGeom>
        </p:spPr>
      </p:pic>
      <p:sp>
        <p:nvSpPr>
          <p:cNvPr id="13" name="Rectangle 12"/>
          <p:cNvSpPr/>
          <p:nvPr/>
        </p:nvSpPr>
        <p:spPr bwMode="hidden">
          <a:xfrm>
            <a:off x="0" y="6084015"/>
            <a:ext cx="12192000" cy="7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DA1B2C14-280E-412C-9C53-EE446532E3F6}"/>
              </a:ext>
            </a:extLst>
          </p:cNvPr>
          <p:cNvSpPr>
            <a:spLocks noGrp="1"/>
          </p:cNvSpPr>
          <p:nvPr>
            <p:ph type="title"/>
          </p:nvPr>
        </p:nvSpPr>
        <p:spPr>
          <a:xfrm>
            <a:off x="360000" y="3391199"/>
            <a:ext cx="3564000" cy="1676099"/>
          </a:xfrm>
        </p:spPr>
        <p:txBody>
          <a:bodyPr anchor="t">
            <a:noAutofit/>
          </a:bodyPr>
          <a:lstStyle>
            <a:lvl1pPr>
              <a:defRPr sz="2400">
                <a:solidFill>
                  <a:schemeClr val="bg1"/>
                </a:solidFill>
              </a:defRPr>
            </a:lvl1pPr>
          </a:lstStyle>
          <a:p>
            <a:r>
              <a:rPr lang="ru-RU"/>
              <a:t>Образец заголовка</a:t>
            </a:r>
            <a:endParaRPr lang="en-US" dirty="0"/>
          </a:p>
        </p:txBody>
      </p:sp>
      <p:sp>
        <p:nvSpPr>
          <p:cNvPr id="18" name="Text Placeholder 9">
            <a:extLst>
              <a:ext uri="{FF2B5EF4-FFF2-40B4-BE49-F238E27FC236}">
                <a16:creationId xmlns:a16="http://schemas.microsoft.com/office/drawing/2014/main" id="{6AB934A4-ADCD-4130-B55B-F2988773D709}"/>
              </a:ext>
            </a:extLst>
          </p:cNvPr>
          <p:cNvSpPr>
            <a:spLocks noGrp="1"/>
          </p:cNvSpPr>
          <p:nvPr>
            <p:ph type="body" sz="quarter" idx="13" hasCustomPrompt="1"/>
          </p:nvPr>
        </p:nvSpPr>
        <p:spPr>
          <a:xfrm>
            <a:off x="0" y="0"/>
            <a:ext cx="4194000" cy="2952000"/>
          </a:xfrm>
        </p:spPr>
        <p:txBody>
          <a:bodyPr>
            <a:noAutofit/>
          </a:bodyPr>
          <a:lstStyle>
            <a:lvl1pPr marL="0" indent="0" algn="ctr">
              <a:lnSpc>
                <a:spcPct val="100000"/>
              </a:lnSpc>
              <a:spcBef>
                <a:spcPts val="0"/>
              </a:spcBef>
              <a:buNone/>
              <a:defRPr sz="20000" b="1">
                <a:solidFill>
                  <a:schemeClr val="bg1"/>
                </a:solidFill>
              </a:defRPr>
            </a:lvl1pPr>
          </a:lstStyle>
          <a:p>
            <a:pPr lvl="0"/>
            <a:r>
              <a:rPr lang="en-US" dirty="0"/>
              <a:t>1</a:t>
            </a:r>
          </a:p>
        </p:txBody>
      </p:sp>
      <p:sp>
        <p:nvSpPr>
          <p:cNvPr id="9" name="Date Placeholder 8"/>
          <p:cNvSpPr>
            <a:spLocks noGrp="1"/>
          </p:cNvSpPr>
          <p:nvPr>
            <p:ph type="dt" sz="half" idx="14"/>
          </p:nvPr>
        </p:nvSpPr>
        <p:spPr/>
        <p:txBody>
          <a:bodyPr/>
          <a:lstStyle/>
          <a:p>
            <a:fld id="{A7ACB00D-0777-414B-9C5F-9381CFF14070}" type="datetimeFigureOut">
              <a:rPr lang="en-GB" smtClean="0"/>
              <a:t>03/08/2020</a:t>
            </a:fld>
            <a:endParaRPr lang="en-GB"/>
          </a:p>
        </p:txBody>
      </p:sp>
      <p:sp>
        <p:nvSpPr>
          <p:cNvPr id="11" name="Footer Placeholder 10"/>
          <p:cNvSpPr>
            <a:spLocks noGrp="1"/>
          </p:cNvSpPr>
          <p:nvPr>
            <p:ph type="ftr" sz="quarter" idx="15"/>
          </p:nvPr>
        </p:nvSpPr>
        <p:spPr/>
        <p:txBody>
          <a:bodyPr/>
          <a:lstStyle/>
          <a:p>
            <a:endParaRPr lang="en-GB"/>
          </a:p>
        </p:txBody>
      </p:sp>
      <p:sp>
        <p:nvSpPr>
          <p:cNvPr id="12" name="Slide Number Placeholder 11"/>
          <p:cNvSpPr>
            <a:spLocks noGrp="1"/>
          </p:cNvSpPr>
          <p:nvPr>
            <p:ph type="sldNum" sz="quarter" idx="16"/>
          </p:nvPr>
        </p:nvSpPr>
        <p:spPr/>
        <p:txBody>
          <a:bodyPr/>
          <a:lstStyle/>
          <a:p>
            <a:fld id="{13B31184-911A-40C6-BF8E-2E94A1D84EBB}" type="slidenum">
              <a:rPr lang="en-GB" smtClean="0"/>
              <a:t>‹#›</a:t>
            </a:fld>
            <a:endParaRPr lang="en-GB"/>
          </a:p>
        </p:txBody>
      </p:sp>
      <p:pic>
        <p:nvPicPr>
          <p:cNvPr id="19" name="Picture 18">
            <a:extLst>
              <a:ext uri="{FF2B5EF4-FFF2-40B4-BE49-F238E27FC236}">
                <a16:creationId xmlns:a16="http://schemas.microsoft.com/office/drawing/2014/main" id="{40C3DD7F-310B-4A55-BD21-A5D4D53036B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bwMode="black">
          <a:xfrm>
            <a:off x="11020787" y="6180138"/>
            <a:ext cx="949219" cy="671326"/>
          </a:xfrm>
          <a:prstGeom prst="rect">
            <a:avLst/>
          </a:prstGeom>
        </p:spPr>
      </p:pic>
      <p:sp>
        <p:nvSpPr>
          <p:cNvPr id="14" name="Text Placeholder 5">
            <a:extLst>
              <a:ext uri="{FF2B5EF4-FFF2-40B4-BE49-F238E27FC236}">
                <a16:creationId xmlns:a16="http://schemas.microsoft.com/office/drawing/2014/main" id="{ABCBDE12-45EC-440D-825C-6EB7425826A6}"/>
              </a:ext>
            </a:extLst>
          </p:cNvPr>
          <p:cNvSpPr>
            <a:spLocks noGrp="1"/>
          </p:cNvSpPr>
          <p:nvPr>
            <p:ph type="body" sz="quarter" idx="17"/>
          </p:nvPr>
        </p:nvSpPr>
        <p:spPr>
          <a:xfrm>
            <a:off x="446400" y="3160800"/>
            <a:ext cx="3552000" cy="14400"/>
          </a:xfrm>
          <a:solidFill>
            <a:srgbClr val="FFFFFF"/>
          </a:solidFill>
        </p:spPr>
        <p:txBody>
          <a:bodyPr/>
          <a:lstStyle>
            <a:lvl1pPr>
              <a:defRPr>
                <a:noFill/>
              </a:defRPr>
            </a:lvl1pPr>
          </a:lstStyle>
          <a:p>
            <a:pPr lvl="0"/>
            <a:r>
              <a:rPr lang="ru-RU"/>
              <a:t>Образец текста</a:t>
            </a:r>
          </a:p>
        </p:txBody>
      </p:sp>
    </p:spTree>
    <p:extLst>
      <p:ext uri="{BB962C8B-B14F-4D97-AF65-F5344CB8AC3E}">
        <p14:creationId xmlns:p14="http://schemas.microsoft.com/office/powerpoint/2010/main" val="2389099961"/>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Section Header 5">
    <p:bg>
      <p:bgPr>
        <a:solidFill>
          <a:srgbClr val="3E9C33"/>
        </a:solidFill>
        <a:effectLst/>
      </p:bgPr>
    </p:bg>
    <p:spTree>
      <p:nvGrpSpPr>
        <p:cNvPr id="1" name=""/>
        <p:cNvGrpSpPr/>
        <p:nvPr/>
      </p:nvGrpSpPr>
      <p:grpSpPr>
        <a:xfrm>
          <a:off x="0" y="0"/>
          <a:ext cx="0" cy="0"/>
          <a:chOff x="0" y="0"/>
          <a:chExt cx="0" cy="0"/>
        </a:xfrm>
      </p:grpSpPr>
      <p:sp>
        <p:nvSpPr>
          <p:cNvPr id="13" name="Rectangle 12"/>
          <p:cNvSpPr/>
          <p:nvPr/>
        </p:nvSpPr>
        <p:spPr bwMode="hidden">
          <a:xfrm>
            <a:off x="0" y="6084015"/>
            <a:ext cx="12192000" cy="7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5" name="new">
            <a:extLst>
              <a:ext uri="{FF2B5EF4-FFF2-40B4-BE49-F238E27FC236}">
                <a16:creationId xmlns:a16="http://schemas.microsoft.com/office/drawing/2014/main" id="{5E0CB84D-7DA4-4C9F-A2A5-99C85A74F608}"/>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2"/>
          <a:stretch/>
        </p:blipFill>
        <p:spPr>
          <a:xfrm>
            <a:off x="4294800" y="-14288"/>
            <a:ext cx="7897200" cy="6379089"/>
          </a:xfrm>
          <a:prstGeom prst="rect">
            <a:avLst/>
          </a:prstGeom>
        </p:spPr>
      </p:pic>
      <p:sp>
        <p:nvSpPr>
          <p:cNvPr id="16" name="Title 1">
            <a:extLst>
              <a:ext uri="{FF2B5EF4-FFF2-40B4-BE49-F238E27FC236}">
                <a16:creationId xmlns:a16="http://schemas.microsoft.com/office/drawing/2014/main" id="{DA1B2C14-280E-412C-9C53-EE446532E3F6}"/>
              </a:ext>
            </a:extLst>
          </p:cNvPr>
          <p:cNvSpPr>
            <a:spLocks noGrp="1"/>
          </p:cNvSpPr>
          <p:nvPr>
            <p:ph type="title"/>
          </p:nvPr>
        </p:nvSpPr>
        <p:spPr>
          <a:xfrm>
            <a:off x="360000" y="3391199"/>
            <a:ext cx="3564000" cy="1676099"/>
          </a:xfrm>
        </p:spPr>
        <p:txBody>
          <a:bodyPr anchor="t">
            <a:noAutofit/>
          </a:bodyPr>
          <a:lstStyle>
            <a:lvl1pPr>
              <a:defRPr sz="2400">
                <a:solidFill>
                  <a:schemeClr val="bg1"/>
                </a:solidFill>
              </a:defRPr>
            </a:lvl1pPr>
          </a:lstStyle>
          <a:p>
            <a:r>
              <a:rPr lang="ru-RU"/>
              <a:t>Образец заголовка</a:t>
            </a:r>
            <a:endParaRPr lang="en-US" dirty="0"/>
          </a:p>
        </p:txBody>
      </p:sp>
      <p:sp>
        <p:nvSpPr>
          <p:cNvPr id="18" name="Text Placeholder 9">
            <a:extLst>
              <a:ext uri="{FF2B5EF4-FFF2-40B4-BE49-F238E27FC236}">
                <a16:creationId xmlns:a16="http://schemas.microsoft.com/office/drawing/2014/main" id="{6AB934A4-ADCD-4130-B55B-F2988773D709}"/>
              </a:ext>
            </a:extLst>
          </p:cNvPr>
          <p:cNvSpPr>
            <a:spLocks noGrp="1"/>
          </p:cNvSpPr>
          <p:nvPr>
            <p:ph type="body" sz="quarter" idx="13" hasCustomPrompt="1"/>
          </p:nvPr>
        </p:nvSpPr>
        <p:spPr>
          <a:xfrm>
            <a:off x="0" y="0"/>
            <a:ext cx="4194000" cy="2952000"/>
          </a:xfrm>
        </p:spPr>
        <p:txBody>
          <a:bodyPr>
            <a:noAutofit/>
          </a:bodyPr>
          <a:lstStyle>
            <a:lvl1pPr marL="0" indent="0" algn="ctr">
              <a:lnSpc>
                <a:spcPct val="100000"/>
              </a:lnSpc>
              <a:spcBef>
                <a:spcPts val="0"/>
              </a:spcBef>
              <a:buNone/>
              <a:defRPr sz="20000" b="1">
                <a:solidFill>
                  <a:schemeClr val="bg1"/>
                </a:solidFill>
              </a:defRPr>
            </a:lvl1pPr>
          </a:lstStyle>
          <a:p>
            <a:pPr lvl="0"/>
            <a:r>
              <a:rPr lang="en-US" dirty="0"/>
              <a:t>1</a:t>
            </a:r>
          </a:p>
        </p:txBody>
      </p:sp>
      <p:sp>
        <p:nvSpPr>
          <p:cNvPr id="9" name="Date Placeholder 8"/>
          <p:cNvSpPr>
            <a:spLocks noGrp="1"/>
          </p:cNvSpPr>
          <p:nvPr>
            <p:ph type="dt" sz="half" idx="14"/>
          </p:nvPr>
        </p:nvSpPr>
        <p:spPr/>
        <p:txBody>
          <a:bodyPr/>
          <a:lstStyle/>
          <a:p>
            <a:fld id="{A7ACB00D-0777-414B-9C5F-9381CFF14070}" type="datetimeFigureOut">
              <a:rPr lang="en-GB" smtClean="0"/>
              <a:t>03/08/2020</a:t>
            </a:fld>
            <a:endParaRPr lang="en-GB"/>
          </a:p>
        </p:txBody>
      </p:sp>
      <p:sp>
        <p:nvSpPr>
          <p:cNvPr id="11" name="Footer Placeholder 10"/>
          <p:cNvSpPr>
            <a:spLocks noGrp="1"/>
          </p:cNvSpPr>
          <p:nvPr>
            <p:ph type="ftr" sz="quarter" idx="15"/>
          </p:nvPr>
        </p:nvSpPr>
        <p:spPr/>
        <p:txBody>
          <a:bodyPr/>
          <a:lstStyle/>
          <a:p>
            <a:endParaRPr lang="en-GB"/>
          </a:p>
        </p:txBody>
      </p:sp>
      <p:sp>
        <p:nvSpPr>
          <p:cNvPr id="12" name="Slide Number Placeholder 11"/>
          <p:cNvSpPr>
            <a:spLocks noGrp="1"/>
          </p:cNvSpPr>
          <p:nvPr>
            <p:ph type="sldNum" sz="quarter" idx="16"/>
          </p:nvPr>
        </p:nvSpPr>
        <p:spPr/>
        <p:txBody>
          <a:bodyPr/>
          <a:lstStyle/>
          <a:p>
            <a:fld id="{13B31184-911A-40C6-BF8E-2E94A1D84EBB}" type="slidenum">
              <a:rPr lang="en-GB" smtClean="0"/>
              <a:t>‹#›</a:t>
            </a:fld>
            <a:endParaRPr lang="en-GB"/>
          </a:p>
        </p:txBody>
      </p:sp>
      <p:pic>
        <p:nvPicPr>
          <p:cNvPr id="19" name="Picture 18">
            <a:extLst>
              <a:ext uri="{FF2B5EF4-FFF2-40B4-BE49-F238E27FC236}">
                <a16:creationId xmlns:a16="http://schemas.microsoft.com/office/drawing/2014/main" id="{40C3DD7F-310B-4A55-BD21-A5D4D53036B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bwMode="black">
          <a:xfrm>
            <a:off x="11020787" y="6180138"/>
            <a:ext cx="949219" cy="671326"/>
          </a:xfrm>
          <a:prstGeom prst="rect">
            <a:avLst/>
          </a:prstGeom>
        </p:spPr>
      </p:pic>
      <p:sp>
        <p:nvSpPr>
          <p:cNvPr id="14" name="Text Placeholder 5">
            <a:extLst>
              <a:ext uri="{FF2B5EF4-FFF2-40B4-BE49-F238E27FC236}">
                <a16:creationId xmlns:a16="http://schemas.microsoft.com/office/drawing/2014/main" id="{ABCBDE12-45EC-440D-825C-6EB7425826A6}"/>
              </a:ext>
            </a:extLst>
          </p:cNvPr>
          <p:cNvSpPr>
            <a:spLocks noGrp="1"/>
          </p:cNvSpPr>
          <p:nvPr>
            <p:ph type="body" sz="quarter" idx="17"/>
          </p:nvPr>
        </p:nvSpPr>
        <p:spPr>
          <a:xfrm>
            <a:off x="446400" y="3160800"/>
            <a:ext cx="3552000" cy="14400"/>
          </a:xfrm>
          <a:solidFill>
            <a:srgbClr val="FFFFFF"/>
          </a:solidFill>
        </p:spPr>
        <p:txBody>
          <a:bodyPr/>
          <a:lstStyle>
            <a:lvl1pPr>
              <a:defRPr>
                <a:noFill/>
              </a:defRPr>
            </a:lvl1pPr>
          </a:lstStyle>
          <a:p>
            <a:pPr lvl="0"/>
            <a:r>
              <a:rPr lang="ru-RU"/>
              <a:t>Образец текста</a:t>
            </a:r>
          </a:p>
        </p:txBody>
      </p:sp>
    </p:spTree>
    <p:extLst>
      <p:ext uri="{BB962C8B-B14F-4D97-AF65-F5344CB8AC3E}">
        <p14:creationId xmlns:p14="http://schemas.microsoft.com/office/powerpoint/2010/main" val="915657853"/>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24620-45F3-46D0-B426-86869BDB61D2}"/>
              </a:ext>
            </a:extLst>
          </p:cNvPr>
          <p:cNvSpPr>
            <a:spLocks noGrp="1"/>
          </p:cNvSpPr>
          <p:nvPr>
            <p:ph type="title"/>
          </p:nvPr>
        </p:nvSpPr>
        <p:spPr/>
        <p:txBody>
          <a:bodyPr/>
          <a:lstStyle/>
          <a:p>
            <a:r>
              <a:rPr lang="ru-RU"/>
              <a:t>Образец заголовка</a:t>
            </a:r>
            <a:endParaRPr lang="en-GB"/>
          </a:p>
        </p:txBody>
      </p:sp>
      <p:sp>
        <p:nvSpPr>
          <p:cNvPr id="3" name="Content Placeholder 2">
            <a:extLst>
              <a:ext uri="{FF2B5EF4-FFF2-40B4-BE49-F238E27FC236}">
                <a16:creationId xmlns:a16="http://schemas.microsoft.com/office/drawing/2014/main" id="{8AC2EF6A-6238-4767-A094-1130025DE9C5}"/>
              </a:ext>
            </a:extLst>
          </p:cNvPr>
          <p:cNvSpPr>
            <a:spLocks noGrp="1"/>
          </p:cNvSpPr>
          <p:nvPr>
            <p:ph sz="half" idx="1"/>
          </p:nvPr>
        </p:nvSpPr>
        <p:spPr>
          <a:xfrm>
            <a:off x="370800" y="1414800"/>
            <a:ext cx="5547600" cy="4762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dirty="0"/>
          </a:p>
        </p:txBody>
      </p:sp>
      <p:sp>
        <p:nvSpPr>
          <p:cNvPr id="4" name="Content Placeholder 3">
            <a:extLst>
              <a:ext uri="{FF2B5EF4-FFF2-40B4-BE49-F238E27FC236}">
                <a16:creationId xmlns:a16="http://schemas.microsoft.com/office/drawing/2014/main" id="{1C96E2BD-F86C-4846-9508-21B5517E20D2}"/>
              </a:ext>
            </a:extLst>
          </p:cNvPr>
          <p:cNvSpPr>
            <a:spLocks noGrp="1"/>
          </p:cNvSpPr>
          <p:nvPr>
            <p:ph sz="half" idx="2"/>
          </p:nvPr>
        </p:nvSpPr>
        <p:spPr>
          <a:xfrm>
            <a:off x="6273602" y="1414800"/>
            <a:ext cx="5547600" cy="4762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5" name="Date Placeholder 4">
            <a:extLst>
              <a:ext uri="{FF2B5EF4-FFF2-40B4-BE49-F238E27FC236}">
                <a16:creationId xmlns:a16="http://schemas.microsoft.com/office/drawing/2014/main" id="{2AE05ED6-93D1-43DC-ACB8-9053E253C018}"/>
              </a:ext>
            </a:extLst>
          </p:cNvPr>
          <p:cNvSpPr>
            <a:spLocks noGrp="1"/>
          </p:cNvSpPr>
          <p:nvPr>
            <p:ph type="dt" sz="half" idx="10"/>
          </p:nvPr>
        </p:nvSpPr>
        <p:spPr/>
        <p:txBody>
          <a:bodyPr/>
          <a:lstStyle/>
          <a:p>
            <a:fld id="{A7ACB00D-0777-414B-9C5F-9381CFF14070}" type="datetimeFigureOut">
              <a:rPr lang="en-GB" smtClean="0"/>
              <a:t>03/08/2020</a:t>
            </a:fld>
            <a:endParaRPr lang="en-GB"/>
          </a:p>
        </p:txBody>
      </p:sp>
      <p:sp>
        <p:nvSpPr>
          <p:cNvPr id="6" name="Footer Placeholder 5">
            <a:extLst>
              <a:ext uri="{FF2B5EF4-FFF2-40B4-BE49-F238E27FC236}">
                <a16:creationId xmlns:a16="http://schemas.microsoft.com/office/drawing/2014/main" id="{4F2EF893-0654-456D-94AE-C47DA4840D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8E8695-4718-4A43-AD42-188170AD0E14}"/>
              </a:ext>
            </a:extLst>
          </p:cNvPr>
          <p:cNvSpPr>
            <a:spLocks noGrp="1"/>
          </p:cNvSpPr>
          <p:nvPr>
            <p:ph type="sldNum" sz="quarter" idx="12"/>
          </p:nvPr>
        </p:nvSpPr>
        <p:spPr/>
        <p:txBody>
          <a:bodyPr/>
          <a:lstStyle/>
          <a:p>
            <a:fld id="{13B31184-911A-40C6-BF8E-2E94A1D84EBB}" type="slidenum">
              <a:rPr lang="en-GB" smtClean="0"/>
              <a:t>‹#›</a:t>
            </a:fld>
            <a:endParaRPr lang="en-GB"/>
          </a:p>
        </p:txBody>
      </p:sp>
    </p:spTree>
    <p:extLst>
      <p:ext uri="{BB962C8B-B14F-4D97-AF65-F5344CB8AC3E}">
        <p14:creationId xmlns:p14="http://schemas.microsoft.com/office/powerpoint/2010/main" val="3302528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ntent 2">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7ACB00D-0777-414B-9C5F-9381CFF14070}" type="datetimeFigureOut">
              <a:rPr lang="en-GB" smtClean="0"/>
              <a:t>03/08/2020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3B31184-911A-40C6-BF8E-2E94A1D84EBB}" type="slidenum">
              <a:rPr lang="en-GB" smtClean="0"/>
              <a:t>‹#›</a:t>
            </a:fld>
            <a:endParaRPr lang="en-GB"/>
          </a:p>
        </p:txBody>
      </p:sp>
      <p:pic>
        <p:nvPicPr>
          <p:cNvPr id="9" name="Picture 8">
            <a:extLst>
              <a:ext uri="{FF2B5EF4-FFF2-40B4-BE49-F238E27FC236}">
                <a16:creationId xmlns:a16="http://schemas.microsoft.com/office/drawing/2014/main" id="{9ADCC427-6D55-404F-A841-D39442269884}"/>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5823" y="4453577"/>
            <a:ext cx="12192001" cy="2170423"/>
          </a:xfrm>
          <a:prstGeom prst="rect">
            <a:avLst/>
          </a:prstGeom>
        </p:spPr>
      </p:pic>
      <p:sp>
        <p:nvSpPr>
          <p:cNvPr id="3" name="Title 2">
            <a:extLst>
              <a:ext uri="{FF2B5EF4-FFF2-40B4-BE49-F238E27FC236}">
                <a16:creationId xmlns:a16="http://schemas.microsoft.com/office/drawing/2014/main" id="{8EA8930A-98DF-4135-9396-48390B572002}"/>
              </a:ext>
            </a:extLst>
          </p:cNvPr>
          <p:cNvSpPr>
            <a:spLocks noGrp="1"/>
          </p:cNvSpPr>
          <p:nvPr>
            <p:ph type="title"/>
          </p:nvPr>
        </p:nvSpPr>
        <p:spPr/>
        <p:txBody>
          <a:bodyPr/>
          <a:lstStyle/>
          <a:p>
            <a:r>
              <a:rPr lang="ru-RU"/>
              <a:t>Образец заголовка</a:t>
            </a:r>
            <a:endParaRPr lang="en-GB"/>
          </a:p>
        </p:txBody>
      </p:sp>
      <p:sp>
        <p:nvSpPr>
          <p:cNvPr id="12" name="Content Placeholder 2">
            <a:extLst>
              <a:ext uri="{FF2B5EF4-FFF2-40B4-BE49-F238E27FC236}">
                <a16:creationId xmlns:a16="http://schemas.microsoft.com/office/drawing/2014/main" id="{446DD87A-AD48-44B0-9E5F-5596DF230057}"/>
              </a:ext>
            </a:extLst>
          </p:cNvPr>
          <p:cNvSpPr>
            <a:spLocks noGrp="1"/>
          </p:cNvSpPr>
          <p:nvPr>
            <p:ph sz="half" idx="1"/>
          </p:nvPr>
        </p:nvSpPr>
        <p:spPr>
          <a:xfrm>
            <a:off x="370800" y="1414800"/>
            <a:ext cx="5547600" cy="3049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dirty="0"/>
          </a:p>
        </p:txBody>
      </p:sp>
      <p:sp>
        <p:nvSpPr>
          <p:cNvPr id="13" name="Content Placeholder 3">
            <a:extLst>
              <a:ext uri="{FF2B5EF4-FFF2-40B4-BE49-F238E27FC236}">
                <a16:creationId xmlns:a16="http://schemas.microsoft.com/office/drawing/2014/main" id="{E97B7D57-8C9C-412E-B08E-5C77413EF9A8}"/>
              </a:ext>
            </a:extLst>
          </p:cNvPr>
          <p:cNvSpPr>
            <a:spLocks noGrp="1"/>
          </p:cNvSpPr>
          <p:nvPr>
            <p:ph sz="half" idx="2"/>
          </p:nvPr>
        </p:nvSpPr>
        <p:spPr>
          <a:xfrm>
            <a:off x="6273602" y="1414800"/>
            <a:ext cx="5547600" cy="3049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Tree>
    <p:extLst>
      <p:ext uri="{BB962C8B-B14F-4D97-AF65-F5344CB8AC3E}">
        <p14:creationId xmlns:p14="http://schemas.microsoft.com/office/powerpoint/2010/main" val="3248876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a:p>
        </p:txBody>
      </p:sp>
      <p:sp>
        <p:nvSpPr>
          <p:cNvPr id="3" name="Text Placeholder 2"/>
          <p:cNvSpPr>
            <a:spLocks noGrp="1"/>
          </p:cNvSpPr>
          <p:nvPr>
            <p:ph type="body" idx="1"/>
          </p:nvPr>
        </p:nvSpPr>
        <p:spPr>
          <a:xfrm>
            <a:off x="370800" y="1346400"/>
            <a:ext cx="5472000" cy="576000"/>
          </a:xfrm>
        </p:spPr>
        <p:txBody>
          <a:bodyPr anchor="t" anchorCtr="0">
            <a:normAutofit/>
          </a:bodyPr>
          <a:lstStyle>
            <a:lvl1pPr marL="0" indent="0">
              <a:buNone/>
              <a:defRPr sz="2400" b="1" cap="all" baseline="0">
                <a:solidFill>
                  <a:srgbClr val="019ED9"/>
                </a:solidFill>
                <a:latin typeface="Arial Narrow" panose="020B060602020203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ru-RU"/>
              <a:t>Образец текста</a:t>
            </a:r>
          </a:p>
        </p:txBody>
      </p:sp>
      <p:sp>
        <p:nvSpPr>
          <p:cNvPr id="4" name="Content Placeholder 3"/>
          <p:cNvSpPr>
            <a:spLocks noGrp="1"/>
          </p:cNvSpPr>
          <p:nvPr>
            <p:ph sz="half" idx="2"/>
          </p:nvPr>
        </p:nvSpPr>
        <p:spPr>
          <a:xfrm>
            <a:off x="370800" y="2008800"/>
            <a:ext cx="5472000" cy="41580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350400" y="1346400"/>
            <a:ext cx="5472000" cy="576000"/>
          </a:xfrm>
        </p:spPr>
        <p:txBody>
          <a:bodyPr anchor="t" anchorCtr="0">
            <a:normAutofit/>
          </a:bodyPr>
          <a:lstStyle>
            <a:lvl1pPr marL="0" indent="0">
              <a:buNone/>
              <a:defRPr sz="2400" b="1" cap="all" baseline="0">
                <a:solidFill>
                  <a:srgbClr val="019ED9"/>
                </a:solidFill>
                <a:latin typeface="Arial Narrow" panose="020B060602020203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ru-RU"/>
              <a:t>Образец текста</a:t>
            </a:r>
          </a:p>
        </p:txBody>
      </p:sp>
      <p:sp>
        <p:nvSpPr>
          <p:cNvPr id="6" name="Content Placeholder 5"/>
          <p:cNvSpPr>
            <a:spLocks noGrp="1"/>
          </p:cNvSpPr>
          <p:nvPr>
            <p:ph sz="quarter" idx="4"/>
          </p:nvPr>
        </p:nvSpPr>
        <p:spPr>
          <a:xfrm>
            <a:off x="6350400" y="2008800"/>
            <a:ext cx="5472000" cy="41580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2" name="Date Placeholder 1"/>
          <p:cNvSpPr>
            <a:spLocks noGrp="1"/>
          </p:cNvSpPr>
          <p:nvPr>
            <p:ph type="dt" sz="half" idx="10"/>
          </p:nvPr>
        </p:nvSpPr>
        <p:spPr/>
        <p:txBody>
          <a:bodyPr/>
          <a:lstStyle/>
          <a:p>
            <a:fld id="{A7ACB00D-0777-414B-9C5F-9381CFF14070}" type="datetimeFigureOut">
              <a:rPr lang="en-GB" smtClean="0"/>
              <a:t>03/08/2020</a:t>
            </a:fld>
            <a:endParaRPr lang="en-GB"/>
          </a:p>
        </p:txBody>
      </p:sp>
      <p:sp>
        <p:nvSpPr>
          <p:cNvPr id="12" name="Footer Placeholder 11"/>
          <p:cNvSpPr>
            <a:spLocks noGrp="1"/>
          </p:cNvSpPr>
          <p:nvPr>
            <p:ph type="ftr" sz="quarter" idx="11"/>
          </p:nvPr>
        </p:nvSpPr>
        <p:spPr/>
        <p:txBody>
          <a:bodyPr/>
          <a:lstStyle/>
          <a:p>
            <a:endParaRPr lang="en-GB"/>
          </a:p>
        </p:txBody>
      </p:sp>
      <p:sp>
        <p:nvSpPr>
          <p:cNvPr id="13" name="Slide Number Placeholder 12"/>
          <p:cNvSpPr>
            <a:spLocks noGrp="1"/>
          </p:cNvSpPr>
          <p:nvPr>
            <p:ph type="sldNum" sz="quarter" idx="12"/>
          </p:nvPr>
        </p:nvSpPr>
        <p:spPr/>
        <p:txBody>
          <a:bodyPr/>
          <a:lstStyle/>
          <a:p>
            <a:fld id="{13B31184-911A-40C6-BF8E-2E94A1D84EBB}" type="slidenum">
              <a:rPr lang="en-GB" smtClean="0"/>
              <a:t>‹#›</a:t>
            </a:fld>
            <a:endParaRPr lang="en-GB"/>
          </a:p>
        </p:txBody>
      </p:sp>
      <p:cxnSp>
        <p:nvCxnSpPr>
          <p:cNvPr id="11" name="Straight Connector 10">
            <a:extLst>
              <a:ext uri="{FF2B5EF4-FFF2-40B4-BE49-F238E27FC236}">
                <a16:creationId xmlns:a16="http://schemas.microsoft.com/office/drawing/2014/main" id="{C3A48C55-9AF8-4200-99E4-5A291DA4F9D3}"/>
              </a:ext>
            </a:extLst>
          </p:cNvPr>
          <p:cNvCxnSpPr/>
          <p:nvPr/>
        </p:nvCxnSpPr>
        <p:spPr>
          <a:xfrm>
            <a:off x="6096000" y="1347073"/>
            <a:ext cx="0" cy="4818777"/>
          </a:xfrm>
          <a:prstGeom prst="line">
            <a:avLst/>
          </a:prstGeom>
          <a:ln w="12700">
            <a:solidFill>
              <a:srgbClr val="019E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33162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mparison 2">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0BB414-78B8-449F-B2B9-6F752C2558F4}"/>
              </a:ext>
            </a:extLst>
          </p:cNvPr>
          <p:cNvSpPr/>
          <p:nvPr/>
        </p:nvSpPr>
        <p:spPr bwMode="hidden">
          <a:xfrm>
            <a:off x="0" y="5347446"/>
            <a:ext cx="12191999" cy="817200"/>
          </a:xfrm>
          <a:prstGeom prst="rect">
            <a:avLst/>
          </a:prstGeom>
          <a:solidFill>
            <a:srgbClr val="28475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370800" y="1346400"/>
            <a:ext cx="5472000" cy="576000"/>
          </a:xfrm>
        </p:spPr>
        <p:txBody>
          <a:bodyPr anchor="t" anchorCtr="0">
            <a:normAutofit/>
          </a:bodyPr>
          <a:lstStyle>
            <a:lvl1pPr marL="0" indent="0">
              <a:buNone/>
              <a:defRPr sz="2400" b="1" cap="all" baseline="0">
                <a:solidFill>
                  <a:srgbClr val="019ED9"/>
                </a:solidFill>
                <a:latin typeface="Arial Narrow" panose="020B060602020203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ru-RU"/>
              <a:t>Образец текста</a:t>
            </a:r>
          </a:p>
        </p:txBody>
      </p:sp>
      <p:sp>
        <p:nvSpPr>
          <p:cNvPr id="4" name="Content Placeholder 3"/>
          <p:cNvSpPr>
            <a:spLocks noGrp="1"/>
          </p:cNvSpPr>
          <p:nvPr>
            <p:ph sz="half" idx="2"/>
          </p:nvPr>
        </p:nvSpPr>
        <p:spPr>
          <a:xfrm>
            <a:off x="370800" y="2008800"/>
            <a:ext cx="5472000" cy="3250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8" name="Text Placeholder 7">
            <a:extLst>
              <a:ext uri="{FF2B5EF4-FFF2-40B4-BE49-F238E27FC236}">
                <a16:creationId xmlns:a16="http://schemas.microsoft.com/office/drawing/2014/main" id="{6EEBB40B-60A4-47A6-A777-81C236BD6976}"/>
              </a:ext>
            </a:extLst>
          </p:cNvPr>
          <p:cNvSpPr>
            <a:spLocks noGrp="1"/>
          </p:cNvSpPr>
          <p:nvPr>
            <p:ph type="body" sz="quarter" idx="13"/>
          </p:nvPr>
        </p:nvSpPr>
        <p:spPr>
          <a:xfrm>
            <a:off x="370800" y="5508000"/>
            <a:ext cx="5472000" cy="466725"/>
          </a:xfrm>
        </p:spPr>
        <p:txBody>
          <a:bodyPr>
            <a:normAutofit/>
          </a:bodyPr>
          <a:lstStyle>
            <a:lvl1pPr marL="0" indent="0">
              <a:buNone/>
              <a:defRPr sz="1600" b="1">
                <a:solidFill>
                  <a:schemeClr val="bg1"/>
                </a:solidFill>
              </a:defRPr>
            </a:lvl1pPr>
            <a:lvl2pPr marL="457189" indent="0">
              <a:buNone/>
              <a:defRPr b="1">
                <a:solidFill>
                  <a:schemeClr val="bg1"/>
                </a:solidFill>
              </a:defRPr>
            </a:lvl2pPr>
            <a:lvl3pPr marL="914377" indent="0">
              <a:buNone/>
              <a:defRPr b="1">
                <a:solidFill>
                  <a:schemeClr val="bg1"/>
                </a:solidFill>
              </a:defRPr>
            </a:lvl3pPr>
            <a:lvl4pPr marL="1371566" indent="0">
              <a:buNone/>
              <a:defRPr b="1">
                <a:solidFill>
                  <a:schemeClr val="bg1"/>
                </a:solidFill>
              </a:defRPr>
            </a:lvl4pPr>
            <a:lvl5pPr marL="1828755" indent="0">
              <a:buNone/>
              <a:defRPr b="1">
                <a:solidFill>
                  <a:schemeClr val="bg1"/>
                </a:solidFill>
              </a:defRPr>
            </a:lvl5pPr>
          </a:lstStyle>
          <a:p>
            <a:pPr lvl="0"/>
            <a:r>
              <a:rPr lang="ru-RU"/>
              <a:t>Образец текста</a:t>
            </a:r>
          </a:p>
        </p:txBody>
      </p:sp>
      <p:sp>
        <p:nvSpPr>
          <p:cNvPr id="5" name="Text Placeholder 4"/>
          <p:cNvSpPr>
            <a:spLocks noGrp="1"/>
          </p:cNvSpPr>
          <p:nvPr>
            <p:ph type="body" sz="quarter" idx="3"/>
          </p:nvPr>
        </p:nvSpPr>
        <p:spPr>
          <a:xfrm>
            <a:off x="6350400" y="1346400"/>
            <a:ext cx="5472000" cy="576000"/>
          </a:xfrm>
        </p:spPr>
        <p:txBody>
          <a:bodyPr anchor="t" anchorCtr="0">
            <a:normAutofit/>
          </a:bodyPr>
          <a:lstStyle>
            <a:lvl1pPr marL="0" indent="0">
              <a:buNone/>
              <a:defRPr sz="2400" b="1" cap="all" baseline="0">
                <a:solidFill>
                  <a:srgbClr val="019ED9"/>
                </a:solidFill>
                <a:latin typeface="Arial Narrow" panose="020B060602020203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ru-RU"/>
              <a:t>Образец текста</a:t>
            </a:r>
          </a:p>
        </p:txBody>
      </p:sp>
      <p:sp>
        <p:nvSpPr>
          <p:cNvPr id="6" name="Content Placeholder 5"/>
          <p:cNvSpPr>
            <a:spLocks noGrp="1"/>
          </p:cNvSpPr>
          <p:nvPr>
            <p:ph sz="quarter" idx="4"/>
          </p:nvPr>
        </p:nvSpPr>
        <p:spPr>
          <a:xfrm>
            <a:off x="6350400" y="2008800"/>
            <a:ext cx="5472000" cy="3250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5" name="Text Placeholder 7">
            <a:extLst>
              <a:ext uri="{FF2B5EF4-FFF2-40B4-BE49-F238E27FC236}">
                <a16:creationId xmlns:a16="http://schemas.microsoft.com/office/drawing/2014/main" id="{7DD683B5-2B83-4DAA-B666-8F9E6EF7BC94}"/>
              </a:ext>
            </a:extLst>
          </p:cNvPr>
          <p:cNvSpPr>
            <a:spLocks noGrp="1"/>
          </p:cNvSpPr>
          <p:nvPr>
            <p:ph type="body" sz="quarter" idx="14"/>
          </p:nvPr>
        </p:nvSpPr>
        <p:spPr>
          <a:xfrm>
            <a:off x="6350400" y="5508000"/>
            <a:ext cx="5472000" cy="466725"/>
          </a:xfrm>
        </p:spPr>
        <p:txBody>
          <a:bodyPr>
            <a:normAutofit/>
          </a:bodyPr>
          <a:lstStyle>
            <a:lvl1pPr marL="0" indent="0">
              <a:buNone/>
              <a:defRPr sz="1600" b="1">
                <a:solidFill>
                  <a:schemeClr val="bg1"/>
                </a:solidFill>
              </a:defRPr>
            </a:lvl1pPr>
            <a:lvl2pPr marL="457189" indent="0">
              <a:buNone/>
              <a:defRPr b="1">
                <a:solidFill>
                  <a:schemeClr val="bg1"/>
                </a:solidFill>
              </a:defRPr>
            </a:lvl2pPr>
            <a:lvl3pPr marL="914377" indent="0">
              <a:buNone/>
              <a:defRPr b="1">
                <a:solidFill>
                  <a:schemeClr val="bg1"/>
                </a:solidFill>
              </a:defRPr>
            </a:lvl3pPr>
            <a:lvl4pPr marL="1371566" indent="0">
              <a:buNone/>
              <a:defRPr b="1">
                <a:solidFill>
                  <a:schemeClr val="bg1"/>
                </a:solidFill>
              </a:defRPr>
            </a:lvl4pPr>
            <a:lvl5pPr marL="1828755" indent="0">
              <a:buNone/>
              <a:defRPr b="1">
                <a:solidFill>
                  <a:schemeClr val="bg1"/>
                </a:solidFill>
              </a:defRPr>
            </a:lvl5pPr>
          </a:lstStyle>
          <a:p>
            <a:pPr lvl="0"/>
            <a:r>
              <a:rPr lang="ru-RU"/>
              <a:t>Образец текста</a:t>
            </a:r>
          </a:p>
        </p:txBody>
      </p:sp>
      <p:cxnSp>
        <p:nvCxnSpPr>
          <p:cNvPr id="11" name="Straight Connector 10">
            <a:extLst>
              <a:ext uri="{FF2B5EF4-FFF2-40B4-BE49-F238E27FC236}">
                <a16:creationId xmlns:a16="http://schemas.microsoft.com/office/drawing/2014/main" id="{C3A48C55-9AF8-4200-99E4-5A291DA4F9D3}"/>
              </a:ext>
            </a:extLst>
          </p:cNvPr>
          <p:cNvCxnSpPr/>
          <p:nvPr/>
        </p:nvCxnSpPr>
        <p:spPr>
          <a:xfrm>
            <a:off x="6096000" y="1347073"/>
            <a:ext cx="0" cy="39096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E08C99EB-02D0-48C2-B7D8-AD7D6E0B7E2F}"/>
              </a:ext>
            </a:extLst>
          </p:cNvPr>
          <p:cNvSpPr>
            <a:spLocks noGrp="1"/>
          </p:cNvSpPr>
          <p:nvPr>
            <p:ph type="dt" sz="half" idx="15"/>
          </p:nvPr>
        </p:nvSpPr>
        <p:spPr/>
        <p:txBody>
          <a:bodyPr/>
          <a:lstStyle/>
          <a:p>
            <a:fld id="{A7ACB00D-0777-414B-9C5F-9381CFF14070}" type="datetimeFigureOut">
              <a:rPr lang="en-GB" smtClean="0"/>
              <a:t>03/08/2020</a:t>
            </a:fld>
            <a:endParaRPr lang="en-GB"/>
          </a:p>
        </p:txBody>
      </p:sp>
      <p:sp>
        <p:nvSpPr>
          <p:cNvPr id="9" name="Footer Placeholder 8">
            <a:extLst>
              <a:ext uri="{FF2B5EF4-FFF2-40B4-BE49-F238E27FC236}">
                <a16:creationId xmlns:a16="http://schemas.microsoft.com/office/drawing/2014/main" id="{6A88F9BB-FF83-4A05-B310-F5E69DF1CF77}"/>
              </a:ext>
            </a:extLst>
          </p:cNvPr>
          <p:cNvSpPr>
            <a:spLocks noGrp="1"/>
          </p:cNvSpPr>
          <p:nvPr>
            <p:ph type="ftr" sz="quarter" idx="16"/>
          </p:nvPr>
        </p:nvSpPr>
        <p:spPr/>
        <p:txBody>
          <a:bodyPr/>
          <a:lstStyle/>
          <a:p>
            <a:endParaRPr lang="en-GB"/>
          </a:p>
        </p:txBody>
      </p:sp>
      <p:sp>
        <p:nvSpPr>
          <p:cNvPr id="16" name="Slide Number Placeholder 15">
            <a:extLst>
              <a:ext uri="{FF2B5EF4-FFF2-40B4-BE49-F238E27FC236}">
                <a16:creationId xmlns:a16="http://schemas.microsoft.com/office/drawing/2014/main" id="{38565E2C-52BC-4CBD-8B80-C6C19F542999}"/>
              </a:ext>
            </a:extLst>
          </p:cNvPr>
          <p:cNvSpPr>
            <a:spLocks noGrp="1"/>
          </p:cNvSpPr>
          <p:nvPr>
            <p:ph type="sldNum" sz="quarter" idx="17"/>
          </p:nvPr>
        </p:nvSpPr>
        <p:spPr/>
        <p:txBody>
          <a:bodyPr/>
          <a:lstStyle/>
          <a:p>
            <a:fld id="{13B31184-911A-40C6-BF8E-2E94A1D84EBB}" type="slidenum">
              <a:rPr lang="en-GB" smtClean="0"/>
              <a:t>‹#›</a:t>
            </a:fld>
            <a:endParaRPr lang="en-GB"/>
          </a:p>
        </p:txBody>
      </p:sp>
    </p:spTree>
    <p:extLst>
      <p:ext uri="{BB962C8B-B14F-4D97-AF65-F5344CB8AC3E}">
        <p14:creationId xmlns:p14="http://schemas.microsoft.com/office/powerpoint/2010/main" val="1880618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0BB414-78B8-449F-B2B9-6F752C2558F4}"/>
              </a:ext>
            </a:extLst>
          </p:cNvPr>
          <p:cNvSpPr/>
          <p:nvPr/>
        </p:nvSpPr>
        <p:spPr bwMode="hidden">
          <a:xfrm>
            <a:off x="0" y="5347446"/>
            <a:ext cx="12191999" cy="817200"/>
          </a:xfrm>
          <a:prstGeom prst="rect">
            <a:avLst/>
          </a:prstGeom>
          <a:solidFill>
            <a:srgbClr val="28475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370800" y="1346400"/>
            <a:ext cx="3621600" cy="849600"/>
          </a:xfrm>
        </p:spPr>
        <p:txBody>
          <a:bodyPr anchor="t" anchorCtr="0">
            <a:normAutofit/>
          </a:bodyPr>
          <a:lstStyle>
            <a:lvl1pPr marL="0" indent="0">
              <a:buNone/>
              <a:defRPr sz="2400" b="1" cap="all" baseline="0">
                <a:solidFill>
                  <a:srgbClr val="019ED9"/>
                </a:solidFill>
                <a:latin typeface="Arial Narrow" panose="020B060602020203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ru-RU"/>
              <a:t>Образец текста</a:t>
            </a:r>
          </a:p>
        </p:txBody>
      </p:sp>
      <p:sp>
        <p:nvSpPr>
          <p:cNvPr id="4" name="Content Placeholder 3"/>
          <p:cNvSpPr>
            <a:spLocks noGrp="1"/>
          </p:cNvSpPr>
          <p:nvPr>
            <p:ph sz="half" idx="2"/>
          </p:nvPr>
        </p:nvSpPr>
        <p:spPr>
          <a:xfrm>
            <a:off x="370800" y="2250000"/>
            <a:ext cx="3621600" cy="30096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8" name="Text Placeholder 7">
            <a:extLst>
              <a:ext uri="{FF2B5EF4-FFF2-40B4-BE49-F238E27FC236}">
                <a16:creationId xmlns:a16="http://schemas.microsoft.com/office/drawing/2014/main" id="{6EEBB40B-60A4-47A6-A777-81C236BD6976}"/>
              </a:ext>
            </a:extLst>
          </p:cNvPr>
          <p:cNvSpPr>
            <a:spLocks noGrp="1"/>
          </p:cNvSpPr>
          <p:nvPr>
            <p:ph type="body" sz="quarter" idx="13"/>
          </p:nvPr>
        </p:nvSpPr>
        <p:spPr>
          <a:xfrm>
            <a:off x="370800" y="5508000"/>
            <a:ext cx="3621600" cy="466725"/>
          </a:xfrm>
        </p:spPr>
        <p:txBody>
          <a:bodyPr>
            <a:normAutofit/>
          </a:bodyPr>
          <a:lstStyle>
            <a:lvl1pPr marL="0" indent="0">
              <a:buNone/>
              <a:defRPr sz="1600" b="1" cap="all" baseline="0">
                <a:solidFill>
                  <a:schemeClr val="bg1"/>
                </a:solidFill>
              </a:defRPr>
            </a:lvl1pPr>
            <a:lvl2pPr marL="457189" indent="0">
              <a:buNone/>
              <a:defRPr b="1">
                <a:solidFill>
                  <a:schemeClr val="bg1"/>
                </a:solidFill>
              </a:defRPr>
            </a:lvl2pPr>
            <a:lvl3pPr marL="914377" indent="0">
              <a:buNone/>
              <a:defRPr b="1">
                <a:solidFill>
                  <a:schemeClr val="bg1"/>
                </a:solidFill>
              </a:defRPr>
            </a:lvl3pPr>
            <a:lvl4pPr marL="1371566" indent="0">
              <a:buNone/>
              <a:defRPr b="1">
                <a:solidFill>
                  <a:schemeClr val="bg1"/>
                </a:solidFill>
              </a:defRPr>
            </a:lvl4pPr>
            <a:lvl5pPr marL="1828755" indent="0">
              <a:buNone/>
              <a:defRPr b="1">
                <a:solidFill>
                  <a:schemeClr val="bg1"/>
                </a:solidFill>
              </a:defRPr>
            </a:lvl5pPr>
          </a:lstStyle>
          <a:p>
            <a:pPr lvl="0"/>
            <a:r>
              <a:rPr lang="ru-RU"/>
              <a:t>Образец текста</a:t>
            </a:r>
          </a:p>
        </p:txBody>
      </p:sp>
      <p:sp>
        <p:nvSpPr>
          <p:cNvPr id="5" name="Text Placeholder 4"/>
          <p:cNvSpPr>
            <a:spLocks noGrp="1"/>
          </p:cNvSpPr>
          <p:nvPr>
            <p:ph type="body" sz="quarter" idx="3"/>
          </p:nvPr>
        </p:nvSpPr>
        <p:spPr>
          <a:xfrm>
            <a:off x="4251600" y="1346400"/>
            <a:ext cx="3621600" cy="849600"/>
          </a:xfrm>
        </p:spPr>
        <p:txBody>
          <a:bodyPr anchor="t" anchorCtr="0">
            <a:normAutofit/>
          </a:bodyPr>
          <a:lstStyle>
            <a:lvl1pPr marL="0" indent="0">
              <a:buNone/>
              <a:defRPr sz="2400" b="1" cap="all" baseline="0">
                <a:solidFill>
                  <a:srgbClr val="019ED9"/>
                </a:solidFill>
                <a:latin typeface="Arial Narrow" panose="020B060602020203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ru-RU"/>
              <a:t>Образец текста</a:t>
            </a:r>
          </a:p>
        </p:txBody>
      </p:sp>
      <p:sp>
        <p:nvSpPr>
          <p:cNvPr id="6" name="Content Placeholder 5"/>
          <p:cNvSpPr>
            <a:spLocks noGrp="1"/>
          </p:cNvSpPr>
          <p:nvPr>
            <p:ph sz="quarter" idx="4"/>
          </p:nvPr>
        </p:nvSpPr>
        <p:spPr>
          <a:xfrm>
            <a:off x="4251600" y="2250000"/>
            <a:ext cx="3621600" cy="30096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5" name="Text Placeholder 7">
            <a:extLst>
              <a:ext uri="{FF2B5EF4-FFF2-40B4-BE49-F238E27FC236}">
                <a16:creationId xmlns:a16="http://schemas.microsoft.com/office/drawing/2014/main" id="{7DD683B5-2B83-4DAA-B666-8F9E6EF7BC94}"/>
              </a:ext>
            </a:extLst>
          </p:cNvPr>
          <p:cNvSpPr>
            <a:spLocks noGrp="1"/>
          </p:cNvSpPr>
          <p:nvPr>
            <p:ph type="body" sz="quarter" idx="14"/>
          </p:nvPr>
        </p:nvSpPr>
        <p:spPr>
          <a:xfrm>
            <a:off x="4251600" y="5508000"/>
            <a:ext cx="3621600" cy="466725"/>
          </a:xfrm>
        </p:spPr>
        <p:txBody>
          <a:bodyPr>
            <a:normAutofit/>
          </a:bodyPr>
          <a:lstStyle>
            <a:lvl1pPr marL="0" indent="0">
              <a:buNone/>
              <a:defRPr sz="1600" b="1" cap="all" baseline="0">
                <a:solidFill>
                  <a:schemeClr val="bg1"/>
                </a:solidFill>
              </a:defRPr>
            </a:lvl1pPr>
            <a:lvl2pPr marL="457189" indent="0">
              <a:buNone/>
              <a:defRPr b="1">
                <a:solidFill>
                  <a:schemeClr val="bg1"/>
                </a:solidFill>
              </a:defRPr>
            </a:lvl2pPr>
            <a:lvl3pPr marL="914377" indent="0">
              <a:buNone/>
              <a:defRPr b="1">
                <a:solidFill>
                  <a:schemeClr val="bg1"/>
                </a:solidFill>
              </a:defRPr>
            </a:lvl3pPr>
            <a:lvl4pPr marL="1371566" indent="0">
              <a:buNone/>
              <a:defRPr b="1">
                <a:solidFill>
                  <a:schemeClr val="bg1"/>
                </a:solidFill>
              </a:defRPr>
            </a:lvl4pPr>
            <a:lvl5pPr marL="1828755" indent="0">
              <a:buNone/>
              <a:defRPr b="1">
                <a:solidFill>
                  <a:schemeClr val="bg1"/>
                </a:solidFill>
              </a:defRPr>
            </a:lvl5pPr>
          </a:lstStyle>
          <a:p>
            <a:pPr lvl="0"/>
            <a:r>
              <a:rPr lang="ru-RU"/>
              <a:t>Образец текста</a:t>
            </a:r>
          </a:p>
        </p:txBody>
      </p:sp>
      <p:cxnSp>
        <p:nvCxnSpPr>
          <p:cNvPr id="16" name="Straight Connector 15">
            <a:extLst>
              <a:ext uri="{FF2B5EF4-FFF2-40B4-BE49-F238E27FC236}">
                <a16:creationId xmlns:a16="http://schemas.microsoft.com/office/drawing/2014/main" id="{4694CF8F-0AA7-4B44-A9A0-EBBA064DA896}"/>
              </a:ext>
            </a:extLst>
          </p:cNvPr>
          <p:cNvCxnSpPr/>
          <p:nvPr/>
        </p:nvCxnSpPr>
        <p:spPr>
          <a:xfrm>
            <a:off x="4114800" y="1347073"/>
            <a:ext cx="0" cy="3910727"/>
          </a:xfrm>
          <a:prstGeom prst="line">
            <a:avLst/>
          </a:prstGeom>
          <a:ln w="12700">
            <a:solidFill>
              <a:srgbClr val="019ED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A479DA0-83B9-4035-93C9-BE2818C66359}"/>
              </a:ext>
            </a:extLst>
          </p:cNvPr>
          <p:cNvCxnSpPr/>
          <p:nvPr/>
        </p:nvCxnSpPr>
        <p:spPr>
          <a:xfrm>
            <a:off x="8013700" y="1347073"/>
            <a:ext cx="0" cy="3910727"/>
          </a:xfrm>
          <a:prstGeom prst="line">
            <a:avLst/>
          </a:prstGeom>
          <a:ln w="12700">
            <a:solidFill>
              <a:srgbClr val="019ED9"/>
            </a:solidFill>
          </a:ln>
        </p:spPr>
        <p:style>
          <a:lnRef idx="1">
            <a:schemeClr val="accent1"/>
          </a:lnRef>
          <a:fillRef idx="0">
            <a:schemeClr val="accent1"/>
          </a:fillRef>
          <a:effectRef idx="0">
            <a:schemeClr val="accent1"/>
          </a:effectRef>
          <a:fontRef idx="minor">
            <a:schemeClr val="tx1"/>
          </a:fontRef>
        </p:style>
      </p:cxnSp>
      <p:sp>
        <p:nvSpPr>
          <p:cNvPr id="18" name="Text Placeholder 4">
            <a:extLst>
              <a:ext uri="{FF2B5EF4-FFF2-40B4-BE49-F238E27FC236}">
                <a16:creationId xmlns:a16="http://schemas.microsoft.com/office/drawing/2014/main" id="{11D5A3E2-3533-48F1-9D09-4C7F89104792}"/>
              </a:ext>
            </a:extLst>
          </p:cNvPr>
          <p:cNvSpPr>
            <a:spLocks noGrp="1"/>
          </p:cNvSpPr>
          <p:nvPr>
            <p:ph type="body" sz="quarter" idx="15"/>
          </p:nvPr>
        </p:nvSpPr>
        <p:spPr>
          <a:xfrm>
            <a:off x="8182800" y="1324810"/>
            <a:ext cx="3621600" cy="849600"/>
          </a:xfrm>
        </p:spPr>
        <p:txBody>
          <a:bodyPr anchor="t" anchorCtr="0">
            <a:normAutofit/>
          </a:bodyPr>
          <a:lstStyle>
            <a:lvl1pPr marL="0" indent="0">
              <a:buNone/>
              <a:defRPr sz="2400" b="1" cap="all" baseline="0">
                <a:solidFill>
                  <a:srgbClr val="019ED9"/>
                </a:solidFill>
                <a:latin typeface="Arial Narrow" panose="020B060602020203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ru-RU"/>
              <a:t>Образец текста</a:t>
            </a:r>
          </a:p>
        </p:txBody>
      </p:sp>
      <p:sp>
        <p:nvSpPr>
          <p:cNvPr id="19" name="Content Placeholder 5">
            <a:extLst>
              <a:ext uri="{FF2B5EF4-FFF2-40B4-BE49-F238E27FC236}">
                <a16:creationId xmlns:a16="http://schemas.microsoft.com/office/drawing/2014/main" id="{245CB6FE-6A7E-480F-BA0B-B2CE237F4458}"/>
              </a:ext>
            </a:extLst>
          </p:cNvPr>
          <p:cNvSpPr>
            <a:spLocks noGrp="1"/>
          </p:cNvSpPr>
          <p:nvPr>
            <p:ph sz="quarter" idx="16"/>
          </p:nvPr>
        </p:nvSpPr>
        <p:spPr>
          <a:xfrm>
            <a:off x="8182800" y="2250000"/>
            <a:ext cx="3621600" cy="30096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20" name="Text Placeholder 7">
            <a:extLst>
              <a:ext uri="{FF2B5EF4-FFF2-40B4-BE49-F238E27FC236}">
                <a16:creationId xmlns:a16="http://schemas.microsoft.com/office/drawing/2014/main" id="{C2109684-4E6D-4E3B-8F42-1B8F914B47DF}"/>
              </a:ext>
            </a:extLst>
          </p:cNvPr>
          <p:cNvSpPr>
            <a:spLocks noGrp="1"/>
          </p:cNvSpPr>
          <p:nvPr>
            <p:ph type="body" sz="quarter" idx="17"/>
          </p:nvPr>
        </p:nvSpPr>
        <p:spPr>
          <a:xfrm>
            <a:off x="8182800" y="5486410"/>
            <a:ext cx="3621600" cy="466725"/>
          </a:xfrm>
        </p:spPr>
        <p:txBody>
          <a:bodyPr>
            <a:normAutofit/>
          </a:bodyPr>
          <a:lstStyle>
            <a:lvl1pPr marL="0" indent="0">
              <a:buNone/>
              <a:defRPr sz="1600" b="1" cap="all" baseline="0">
                <a:solidFill>
                  <a:schemeClr val="bg1"/>
                </a:solidFill>
              </a:defRPr>
            </a:lvl1pPr>
            <a:lvl2pPr marL="457189" indent="0">
              <a:buNone/>
              <a:defRPr b="1">
                <a:solidFill>
                  <a:schemeClr val="bg1"/>
                </a:solidFill>
              </a:defRPr>
            </a:lvl2pPr>
            <a:lvl3pPr marL="914377" indent="0">
              <a:buNone/>
              <a:defRPr b="1">
                <a:solidFill>
                  <a:schemeClr val="bg1"/>
                </a:solidFill>
              </a:defRPr>
            </a:lvl3pPr>
            <a:lvl4pPr marL="1371566" indent="0">
              <a:buNone/>
              <a:defRPr b="1">
                <a:solidFill>
                  <a:schemeClr val="bg1"/>
                </a:solidFill>
              </a:defRPr>
            </a:lvl4pPr>
            <a:lvl5pPr marL="1828755" indent="0">
              <a:buNone/>
              <a:defRPr b="1">
                <a:solidFill>
                  <a:schemeClr val="bg1"/>
                </a:solidFill>
              </a:defRPr>
            </a:lvl5pPr>
          </a:lstStyle>
          <a:p>
            <a:pPr lvl="0"/>
            <a:r>
              <a:rPr lang="ru-RU"/>
              <a:t>Образец текста</a:t>
            </a:r>
          </a:p>
        </p:txBody>
      </p:sp>
      <p:sp>
        <p:nvSpPr>
          <p:cNvPr id="7" name="Date Placeholder 6">
            <a:extLst>
              <a:ext uri="{FF2B5EF4-FFF2-40B4-BE49-F238E27FC236}">
                <a16:creationId xmlns:a16="http://schemas.microsoft.com/office/drawing/2014/main" id="{C92FBE2B-C81B-4E41-949A-CBDB2AEF374D}"/>
              </a:ext>
            </a:extLst>
          </p:cNvPr>
          <p:cNvSpPr>
            <a:spLocks noGrp="1"/>
          </p:cNvSpPr>
          <p:nvPr>
            <p:ph type="dt" sz="half" idx="18"/>
          </p:nvPr>
        </p:nvSpPr>
        <p:spPr/>
        <p:txBody>
          <a:bodyPr/>
          <a:lstStyle/>
          <a:p>
            <a:fld id="{A7ACB00D-0777-414B-9C5F-9381CFF14070}" type="datetimeFigureOut">
              <a:rPr lang="en-GB" smtClean="0"/>
              <a:t>03/08/2020</a:t>
            </a:fld>
            <a:endParaRPr lang="en-GB"/>
          </a:p>
        </p:txBody>
      </p:sp>
      <p:sp>
        <p:nvSpPr>
          <p:cNvPr id="9" name="Footer Placeholder 8">
            <a:extLst>
              <a:ext uri="{FF2B5EF4-FFF2-40B4-BE49-F238E27FC236}">
                <a16:creationId xmlns:a16="http://schemas.microsoft.com/office/drawing/2014/main" id="{1E2CED35-8D30-49F3-A86D-BCD18DC52BDD}"/>
              </a:ext>
            </a:extLst>
          </p:cNvPr>
          <p:cNvSpPr>
            <a:spLocks noGrp="1"/>
          </p:cNvSpPr>
          <p:nvPr>
            <p:ph type="ftr" sz="quarter" idx="19"/>
          </p:nvPr>
        </p:nvSpPr>
        <p:spPr/>
        <p:txBody>
          <a:bodyPr/>
          <a:lstStyle/>
          <a:p>
            <a:endParaRPr lang="en-GB"/>
          </a:p>
        </p:txBody>
      </p:sp>
      <p:sp>
        <p:nvSpPr>
          <p:cNvPr id="11" name="Slide Number Placeholder 10">
            <a:extLst>
              <a:ext uri="{FF2B5EF4-FFF2-40B4-BE49-F238E27FC236}">
                <a16:creationId xmlns:a16="http://schemas.microsoft.com/office/drawing/2014/main" id="{F7AF3EF6-F3B6-4E56-9682-5C350E94D217}"/>
              </a:ext>
            </a:extLst>
          </p:cNvPr>
          <p:cNvSpPr>
            <a:spLocks noGrp="1"/>
          </p:cNvSpPr>
          <p:nvPr>
            <p:ph type="sldNum" sz="quarter" idx="20"/>
          </p:nvPr>
        </p:nvSpPr>
        <p:spPr/>
        <p:txBody>
          <a:bodyPr/>
          <a:lstStyle/>
          <a:p>
            <a:fld id="{13B31184-911A-40C6-BF8E-2E94A1D84EBB}" type="slidenum">
              <a:rPr lang="en-GB" smtClean="0"/>
              <a:t>‹#›</a:t>
            </a:fld>
            <a:endParaRPr lang="en-GB"/>
          </a:p>
        </p:txBody>
      </p:sp>
    </p:spTree>
    <p:extLst>
      <p:ext uri="{BB962C8B-B14F-4D97-AF65-F5344CB8AC3E}">
        <p14:creationId xmlns:p14="http://schemas.microsoft.com/office/powerpoint/2010/main" val="1571460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A7ACB00D-0777-414B-9C5F-9381CFF14070}" type="datetimeFigureOut">
              <a:rPr lang="en-GB" smtClean="0"/>
              <a:t>03/08/2020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3B31184-911A-40C6-BF8E-2E94A1D84EBB}" type="slidenum">
              <a:rPr lang="en-GB" smtClean="0"/>
              <a:t>‹#›</a:t>
            </a:fld>
            <a:endParaRPr lang="en-GB"/>
          </a:p>
        </p:txBody>
      </p:sp>
    </p:spTree>
    <p:extLst>
      <p:ext uri="{BB962C8B-B14F-4D97-AF65-F5344CB8AC3E}">
        <p14:creationId xmlns:p14="http://schemas.microsoft.com/office/powerpoint/2010/main" val="4793370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icture and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70800" y="1404000"/>
            <a:ext cx="3711600" cy="4762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Picture Placeholder 6"/>
          <p:cNvSpPr>
            <a:spLocks noGrp="1"/>
          </p:cNvSpPr>
          <p:nvPr>
            <p:ph type="pic" sz="quarter" idx="14"/>
          </p:nvPr>
        </p:nvSpPr>
        <p:spPr>
          <a:xfrm>
            <a:off x="4359600" y="1404000"/>
            <a:ext cx="7462800" cy="4762800"/>
          </a:xfrm>
          <a:noFill/>
        </p:spPr>
        <p:txBody>
          <a:bodyPr anchor="ct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r>
              <a:rPr lang="ru-RU"/>
              <a:t>Вставка рисунка</a:t>
            </a:r>
            <a:endParaRPr lang="en-US" dirty="0"/>
          </a:p>
        </p:txBody>
      </p:sp>
      <p:pic>
        <p:nvPicPr>
          <p:cNvPr id="13" name="Picture 12">
            <a:extLst>
              <a:ext uri="{FF2B5EF4-FFF2-40B4-BE49-F238E27FC236}">
                <a16:creationId xmlns:a16="http://schemas.microsoft.com/office/drawing/2014/main" id="{3226FCDB-84B0-4C53-B1C4-DA2AC716ECF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1087" y="6180138"/>
            <a:ext cx="949219" cy="671326"/>
          </a:xfrm>
          <a:prstGeom prst="rect">
            <a:avLst/>
          </a:prstGeom>
        </p:spPr>
      </p:pic>
      <p:sp>
        <p:nvSpPr>
          <p:cNvPr id="8" name="Date Placeholder 7"/>
          <p:cNvSpPr>
            <a:spLocks noGrp="1"/>
          </p:cNvSpPr>
          <p:nvPr>
            <p:ph type="dt" sz="half" idx="10"/>
          </p:nvPr>
        </p:nvSpPr>
        <p:spPr/>
        <p:txBody>
          <a:bodyPr/>
          <a:lstStyle/>
          <a:p>
            <a:fld id="{A7ACB00D-0777-414B-9C5F-9381CFF14070}" type="datetimeFigureOut">
              <a:rPr lang="en-GB" smtClean="0"/>
              <a:t>03/08/2020</a:t>
            </a:fld>
            <a:endParaRPr lang="en-GB"/>
          </a:p>
        </p:txBody>
      </p:sp>
      <p:sp>
        <p:nvSpPr>
          <p:cNvPr id="9" name="Footer Placeholder 8"/>
          <p:cNvSpPr>
            <a:spLocks noGrp="1"/>
          </p:cNvSpPr>
          <p:nvPr>
            <p:ph type="ftr" sz="quarter" idx="11"/>
          </p:nvPr>
        </p:nvSpPr>
        <p:spPr/>
        <p:txBody>
          <a:bodyPr/>
          <a:lstStyle/>
          <a:p>
            <a:endParaRPr lang="en-GB"/>
          </a:p>
        </p:txBody>
      </p:sp>
      <p:sp>
        <p:nvSpPr>
          <p:cNvPr id="10" name="Slide Number Placeholder 9"/>
          <p:cNvSpPr>
            <a:spLocks noGrp="1"/>
          </p:cNvSpPr>
          <p:nvPr>
            <p:ph type="sldNum" sz="quarter" idx="12"/>
          </p:nvPr>
        </p:nvSpPr>
        <p:spPr/>
        <p:txBody>
          <a:bodyPr/>
          <a:lstStyle/>
          <a:p>
            <a:fld id="{13B31184-911A-40C6-BF8E-2E94A1D84EBB}" type="slidenum">
              <a:rPr lang="en-GB" smtClean="0"/>
              <a:t>‹#›</a:t>
            </a:fld>
            <a:endParaRPr lang="en-GB"/>
          </a:p>
        </p:txBody>
      </p:sp>
      <p:sp>
        <p:nvSpPr>
          <p:cNvPr id="2" name="Title 1">
            <a:extLst>
              <a:ext uri="{FF2B5EF4-FFF2-40B4-BE49-F238E27FC236}">
                <a16:creationId xmlns:a16="http://schemas.microsoft.com/office/drawing/2014/main" id="{B867E4EB-FE93-478D-8784-87C4023C62A5}"/>
              </a:ext>
            </a:extLst>
          </p:cNvPr>
          <p:cNvSpPr>
            <a:spLocks noGrp="1"/>
          </p:cNvSpPr>
          <p:nvPr>
            <p:ph type="title"/>
          </p:nvPr>
        </p:nvSpPr>
        <p:spPr/>
        <p:txBody>
          <a:bodyPr/>
          <a:lstStyle/>
          <a:p>
            <a:r>
              <a:rPr lang="ru-RU"/>
              <a:t>Образец заголовка</a:t>
            </a:r>
            <a:endParaRPr lang="en-GB"/>
          </a:p>
        </p:txBody>
      </p:sp>
    </p:spTree>
    <p:extLst>
      <p:ext uri="{BB962C8B-B14F-4D97-AF65-F5344CB8AC3E}">
        <p14:creationId xmlns:p14="http://schemas.microsoft.com/office/powerpoint/2010/main" val="646751965"/>
      </p:ext>
    </p:extLst>
  </p:cSld>
  <p:clrMapOvr>
    <a:masterClrMapping/>
  </p:clrMapOvr>
  <p:extLst>
    <p:ext uri="{DCECCB84-F9BA-43D5-87BE-67443E8EF086}">
      <p15:sldGuideLst xmlns:p15="http://schemas.microsoft.com/office/powerpoint/2012/main">
        <p15:guide id="1" orient="horz" pos="3877">
          <p15:clr>
            <a:srgbClr val="FBAE40"/>
          </p15:clr>
        </p15:guide>
        <p15:guide id="2" orient="horz" pos="75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Picture and Content 1">
    <p:spTree>
      <p:nvGrpSpPr>
        <p:cNvPr id="1" name=""/>
        <p:cNvGrpSpPr/>
        <p:nvPr/>
      </p:nvGrpSpPr>
      <p:grpSpPr>
        <a:xfrm>
          <a:off x="0" y="0"/>
          <a:ext cx="0" cy="0"/>
          <a:chOff x="0" y="0"/>
          <a:chExt cx="0" cy="0"/>
        </a:xfrm>
      </p:grpSpPr>
      <p:sp>
        <p:nvSpPr>
          <p:cNvPr id="2" name="Title 1"/>
          <p:cNvSpPr>
            <a:spLocks noGrp="1"/>
          </p:cNvSpPr>
          <p:nvPr>
            <p:ph type="title"/>
          </p:nvPr>
        </p:nvSpPr>
        <p:spPr>
          <a:xfrm>
            <a:off x="370799" y="367200"/>
            <a:ext cx="5724000" cy="817200"/>
          </a:xfrm>
        </p:spPr>
        <p:txBody>
          <a:bodyPr/>
          <a:lstStyle/>
          <a:p>
            <a:r>
              <a:rPr lang="ru-RU"/>
              <a:t>Образец заголовка</a:t>
            </a:r>
            <a:endParaRPr lang="en-US" dirty="0"/>
          </a:p>
        </p:txBody>
      </p:sp>
      <p:sp>
        <p:nvSpPr>
          <p:cNvPr id="7" name="Picture Placeholder 6"/>
          <p:cNvSpPr>
            <a:spLocks noGrp="1"/>
          </p:cNvSpPr>
          <p:nvPr>
            <p:ph type="pic" sz="quarter" idx="14"/>
          </p:nvPr>
        </p:nvSpPr>
        <p:spPr>
          <a:xfrm>
            <a:off x="6300000" y="367200"/>
            <a:ext cx="5518800" cy="5796000"/>
          </a:xfrm>
          <a:noFill/>
        </p:spPr>
        <p:txBody>
          <a:bodyPr anchor="ct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r>
              <a:rPr lang="ru-RU"/>
              <a:t>Вставка рисунка</a:t>
            </a:r>
            <a:endParaRPr lang="en-US" dirty="0"/>
          </a:p>
        </p:txBody>
      </p:sp>
      <p:sp>
        <p:nvSpPr>
          <p:cNvPr id="4" name="Content Placeholder 3"/>
          <p:cNvSpPr>
            <a:spLocks noGrp="1"/>
          </p:cNvSpPr>
          <p:nvPr>
            <p:ph sz="half" idx="2"/>
          </p:nvPr>
        </p:nvSpPr>
        <p:spPr>
          <a:xfrm>
            <a:off x="370800" y="1404000"/>
            <a:ext cx="5547600" cy="4762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8" name="Date Placeholder 7"/>
          <p:cNvSpPr>
            <a:spLocks noGrp="1"/>
          </p:cNvSpPr>
          <p:nvPr>
            <p:ph type="dt" sz="half" idx="10"/>
          </p:nvPr>
        </p:nvSpPr>
        <p:spPr/>
        <p:txBody>
          <a:bodyPr/>
          <a:lstStyle/>
          <a:p>
            <a:fld id="{A7ACB00D-0777-414B-9C5F-9381CFF14070}" type="datetimeFigureOut">
              <a:rPr lang="en-GB" smtClean="0"/>
              <a:t>03/08/2020</a:t>
            </a:fld>
            <a:endParaRPr lang="en-GB"/>
          </a:p>
        </p:txBody>
      </p:sp>
      <p:sp>
        <p:nvSpPr>
          <p:cNvPr id="9" name="Footer Placeholder 8"/>
          <p:cNvSpPr>
            <a:spLocks noGrp="1"/>
          </p:cNvSpPr>
          <p:nvPr>
            <p:ph type="ftr" sz="quarter" idx="11"/>
          </p:nvPr>
        </p:nvSpPr>
        <p:spPr/>
        <p:txBody>
          <a:bodyPr/>
          <a:lstStyle/>
          <a:p>
            <a:endParaRPr lang="en-GB"/>
          </a:p>
        </p:txBody>
      </p:sp>
      <p:sp>
        <p:nvSpPr>
          <p:cNvPr id="10" name="Slide Number Placeholder 9"/>
          <p:cNvSpPr>
            <a:spLocks noGrp="1"/>
          </p:cNvSpPr>
          <p:nvPr>
            <p:ph type="sldNum" sz="quarter" idx="12"/>
          </p:nvPr>
        </p:nvSpPr>
        <p:spPr/>
        <p:txBody>
          <a:bodyPr/>
          <a:lstStyle/>
          <a:p>
            <a:fld id="{13B31184-911A-40C6-BF8E-2E94A1D84EBB}" type="slidenum">
              <a:rPr lang="en-GB" smtClean="0"/>
              <a:t>‹#›</a:t>
            </a:fld>
            <a:endParaRPr lang="en-GB"/>
          </a:p>
        </p:txBody>
      </p:sp>
      <p:cxnSp>
        <p:nvCxnSpPr>
          <p:cNvPr id="11" name="Straight Connector 10">
            <a:extLst>
              <a:ext uri="{FF2B5EF4-FFF2-40B4-BE49-F238E27FC236}">
                <a16:creationId xmlns:a16="http://schemas.microsoft.com/office/drawing/2014/main" id="{074600FE-8D97-4C07-8C57-43063763E65E}"/>
              </a:ext>
            </a:extLst>
          </p:cNvPr>
          <p:cNvCxnSpPr/>
          <p:nvPr/>
        </p:nvCxnSpPr>
        <p:spPr>
          <a:xfrm>
            <a:off x="371475" y="1186775"/>
            <a:ext cx="5724000" cy="0"/>
          </a:xfrm>
          <a:prstGeom prst="line">
            <a:avLst/>
          </a:prstGeom>
          <a:ln w="28575">
            <a:solidFill>
              <a:srgbClr val="019ED9"/>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226FCDB-84B0-4C53-B1C4-DA2AC716ECF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1087" y="6180138"/>
            <a:ext cx="949219" cy="671326"/>
          </a:xfrm>
          <a:prstGeom prst="rect">
            <a:avLst/>
          </a:prstGeom>
        </p:spPr>
      </p:pic>
    </p:spTree>
    <p:extLst>
      <p:ext uri="{BB962C8B-B14F-4D97-AF65-F5344CB8AC3E}">
        <p14:creationId xmlns:p14="http://schemas.microsoft.com/office/powerpoint/2010/main" val="490874301"/>
      </p:ext>
    </p:extLst>
  </p:cSld>
  <p:clrMapOvr>
    <a:masterClrMapping/>
  </p:clrMapOvr>
  <p:extLst>
    <p:ext uri="{DCECCB84-F9BA-43D5-87BE-67443E8EF086}">
      <p15:sldGuideLst xmlns:p15="http://schemas.microsoft.com/office/powerpoint/2012/main">
        <p15:guide id="1" orient="horz" pos="3877">
          <p15:clr>
            <a:srgbClr val="FBAE40"/>
          </p15:clr>
        </p15:guide>
        <p15:guide id="2" orient="horz" pos="75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Picture and Content 1B">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6B33711-C70E-43D7-953D-8A82D5CEC66D}"/>
              </a:ext>
            </a:extLst>
          </p:cNvPr>
          <p:cNvSpPr/>
          <p:nvPr/>
        </p:nvSpPr>
        <p:spPr bwMode="hidden">
          <a:xfrm>
            <a:off x="6301047" y="4605250"/>
            <a:ext cx="5519478" cy="1560599"/>
          </a:xfrm>
          <a:prstGeom prst="rect">
            <a:avLst/>
          </a:prstGeom>
          <a:solidFill>
            <a:srgbClr val="28475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title"/>
          </p:nvPr>
        </p:nvSpPr>
        <p:spPr>
          <a:xfrm>
            <a:off x="370799" y="367200"/>
            <a:ext cx="5724000" cy="817200"/>
          </a:xfrm>
        </p:spPr>
        <p:txBody>
          <a:bodyPr/>
          <a:lstStyle/>
          <a:p>
            <a:r>
              <a:rPr lang="ru-RU"/>
              <a:t>Образец заголовка</a:t>
            </a:r>
            <a:endParaRPr lang="en-US" dirty="0"/>
          </a:p>
        </p:txBody>
      </p:sp>
      <p:sp>
        <p:nvSpPr>
          <p:cNvPr id="4" name="Content Placeholder 3"/>
          <p:cNvSpPr>
            <a:spLocks noGrp="1"/>
          </p:cNvSpPr>
          <p:nvPr>
            <p:ph sz="half" idx="2"/>
          </p:nvPr>
        </p:nvSpPr>
        <p:spPr>
          <a:xfrm>
            <a:off x="370800" y="1404000"/>
            <a:ext cx="5547600" cy="4762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Picture Placeholder 6"/>
          <p:cNvSpPr>
            <a:spLocks noGrp="1"/>
          </p:cNvSpPr>
          <p:nvPr>
            <p:ph type="pic" sz="quarter" idx="14"/>
          </p:nvPr>
        </p:nvSpPr>
        <p:spPr>
          <a:xfrm>
            <a:off x="6300000" y="367200"/>
            <a:ext cx="5518800" cy="4248000"/>
          </a:xfrm>
          <a:noFill/>
        </p:spPr>
        <p:txBody>
          <a:bodyPr anchor="ct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r>
              <a:rPr lang="ru-RU"/>
              <a:t>Вставка рисунка</a:t>
            </a:r>
            <a:endParaRPr lang="en-US" dirty="0"/>
          </a:p>
        </p:txBody>
      </p:sp>
      <p:sp>
        <p:nvSpPr>
          <p:cNvPr id="8" name="Date Placeholder 7"/>
          <p:cNvSpPr>
            <a:spLocks noGrp="1"/>
          </p:cNvSpPr>
          <p:nvPr>
            <p:ph type="dt" sz="half" idx="10"/>
          </p:nvPr>
        </p:nvSpPr>
        <p:spPr/>
        <p:txBody>
          <a:bodyPr/>
          <a:lstStyle/>
          <a:p>
            <a:fld id="{A7ACB00D-0777-414B-9C5F-9381CFF14070}" type="datetimeFigureOut">
              <a:rPr lang="en-GB" smtClean="0"/>
              <a:t>03/08/2020</a:t>
            </a:fld>
            <a:endParaRPr lang="en-GB"/>
          </a:p>
        </p:txBody>
      </p:sp>
      <p:sp>
        <p:nvSpPr>
          <p:cNvPr id="9" name="Footer Placeholder 8"/>
          <p:cNvSpPr>
            <a:spLocks noGrp="1"/>
          </p:cNvSpPr>
          <p:nvPr>
            <p:ph type="ftr" sz="quarter" idx="11"/>
          </p:nvPr>
        </p:nvSpPr>
        <p:spPr/>
        <p:txBody>
          <a:bodyPr/>
          <a:lstStyle/>
          <a:p>
            <a:endParaRPr lang="en-GB"/>
          </a:p>
        </p:txBody>
      </p:sp>
      <p:sp>
        <p:nvSpPr>
          <p:cNvPr id="10" name="Slide Number Placeholder 9"/>
          <p:cNvSpPr>
            <a:spLocks noGrp="1"/>
          </p:cNvSpPr>
          <p:nvPr>
            <p:ph type="sldNum" sz="quarter" idx="12"/>
          </p:nvPr>
        </p:nvSpPr>
        <p:spPr/>
        <p:txBody>
          <a:bodyPr/>
          <a:lstStyle/>
          <a:p>
            <a:fld id="{13B31184-911A-40C6-BF8E-2E94A1D84EBB}" type="slidenum">
              <a:rPr lang="en-GB" smtClean="0"/>
              <a:t>‹#›</a:t>
            </a:fld>
            <a:endParaRPr lang="en-GB"/>
          </a:p>
        </p:txBody>
      </p:sp>
      <p:cxnSp>
        <p:nvCxnSpPr>
          <p:cNvPr id="11" name="Straight Connector 10">
            <a:extLst>
              <a:ext uri="{FF2B5EF4-FFF2-40B4-BE49-F238E27FC236}">
                <a16:creationId xmlns:a16="http://schemas.microsoft.com/office/drawing/2014/main" id="{074600FE-8D97-4C07-8C57-43063763E65E}"/>
              </a:ext>
            </a:extLst>
          </p:cNvPr>
          <p:cNvCxnSpPr/>
          <p:nvPr/>
        </p:nvCxnSpPr>
        <p:spPr>
          <a:xfrm>
            <a:off x="371475" y="1186775"/>
            <a:ext cx="5724000" cy="0"/>
          </a:xfrm>
          <a:prstGeom prst="line">
            <a:avLst/>
          </a:prstGeom>
          <a:ln w="28575">
            <a:solidFill>
              <a:srgbClr val="019ED9"/>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226FCDB-84B0-4C53-B1C4-DA2AC716ECF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1087" y="6180138"/>
            <a:ext cx="949219" cy="671326"/>
          </a:xfrm>
          <a:prstGeom prst="rect">
            <a:avLst/>
          </a:prstGeom>
        </p:spPr>
      </p:pic>
      <p:sp>
        <p:nvSpPr>
          <p:cNvPr id="5" name="Text Placeholder 4">
            <a:extLst>
              <a:ext uri="{FF2B5EF4-FFF2-40B4-BE49-F238E27FC236}">
                <a16:creationId xmlns:a16="http://schemas.microsoft.com/office/drawing/2014/main" id="{1FA3AC26-6991-4EDC-AAD2-8133ACA481B4}"/>
              </a:ext>
            </a:extLst>
          </p:cNvPr>
          <p:cNvSpPr>
            <a:spLocks noGrp="1"/>
          </p:cNvSpPr>
          <p:nvPr>
            <p:ph type="body" sz="quarter" idx="15"/>
          </p:nvPr>
        </p:nvSpPr>
        <p:spPr>
          <a:xfrm>
            <a:off x="6534000" y="4788000"/>
            <a:ext cx="5036400" cy="1162800"/>
          </a:xfrm>
        </p:spPr>
        <p:txBody>
          <a:bodyPr>
            <a:normAutofit/>
          </a:bodyPr>
          <a:lstStyle>
            <a:lvl1pPr marL="0" indent="0">
              <a:buNone/>
              <a:defRPr sz="1800" b="1">
                <a:solidFill>
                  <a:schemeClr val="bg1"/>
                </a:solidFill>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5" indent="0">
              <a:buNone/>
              <a:defRPr>
                <a:solidFill>
                  <a:schemeClr val="bg1"/>
                </a:solidFill>
              </a:defRPr>
            </a:lvl5pPr>
          </a:lstStyle>
          <a:p>
            <a:pPr lvl="0"/>
            <a:r>
              <a:rPr lang="ru-RU"/>
              <a:t>Образец текста</a:t>
            </a:r>
          </a:p>
        </p:txBody>
      </p:sp>
    </p:spTree>
    <p:extLst>
      <p:ext uri="{BB962C8B-B14F-4D97-AF65-F5344CB8AC3E}">
        <p14:creationId xmlns:p14="http://schemas.microsoft.com/office/powerpoint/2010/main" val="4031794807"/>
      </p:ext>
    </p:extLst>
  </p:cSld>
  <p:clrMapOvr>
    <a:masterClrMapping/>
  </p:clrMapOvr>
  <p:extLst>
    <p:ext uri="{DCECCB84-F9BA-43D5-87BE-67443E8EF086}">
      <p15:sldGuideLst xmlns:p15="http://schemas.microsoft.com/office/powerpoint/2012/main">
        <p15:guide id="1" orient="horz" pos="3877">
          <p15:clr>
            <a:srgbClr val="FBAE40"/>
          </p15:clr>
        </p15:guide>
        <p15:guide id="2" orient="horz" pos="75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Picture and Content 1C">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6B33711-C70E-43D7-953D-8A82D5CEC66D}"/>
              </a:ext>
            </a:extLst>
          </p:cNvPr>
          <p:cNvSpPr/>
          <p:nvPr/>
        </p:nvSpPr>
        <p:spPr bwMode="hidden">
          <a:xfrm>
            <a:off x="0" y="3333599"/>
            <a:ext cx="12200399" cy="3517849"/>
          </a:xfrm>
          <a:prstGeom prst="rect">
            <a:avLst/>
          </a:prstGeom>
          <a:solidFill>
            <a:srgbClr val="28475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title"/>
          </p:nvPr>
        </p:nvSpPr>
        <p:spPr>
          <a:xfrm>
            <a:off x="370799" y="367200"/>
            <a:ext cx="5724000" cy="817200"/>
          </a:xfrm>
        </p:spPr>
        <p:txBody>
          <a:bodyPr/>
          <a:lstStyle/>
          <a:p>
            <a:r>
              <a:rPr lang="ru-RU"/>
              <a:t>Образец заголовка</a:t>
            </a:r>
            <a:endParaRPr lang="en-US" dirty="0"/>
          </a:p>
        </p:txBody>
      </p:sp>
      <p:sp>
        <p:nvSpPr>
          <p:cNvPr id="4" name="Content Placeholder 3"/>
          <p:cNvSpPr>
            <a:spLocks noGrp="1"/>
          </p:cNvSpPr>
          <p:nvPr>
            <p:ph sz="half" idx="2"/>
          </p:nvPr>
        </p:nvSpPr>
        <p:spPr>
          <a:xfrm>
            <a:off x="370799" y="1404000"/>
            <a:ext cx="5723999" cy="1713600"/>
          </a:xfrm>
        </p:spPr>
        <p:txBody>
          <a:bodyPr tIns="46800" bIns="4680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4" name="Content Placeholder 3">
            <a:extLst>
              <a:ext uri="{FF2B5EF4-FFF2-40B4-BE49-F238E27FC236}">
                <a16:creationId xmlns:a16="http://schemas.microsoft.com/office/drawing/2014/main" id="{E6C8825D-0222-414D-830F-9F8F0745DE6E}"/>
              </a:ext>
            </a:extLst>
          </p:cNvPr>
          <p:cNvSpPr>
            <a:spLocks noGrp="1"/>
          </p:cNvSpPr>
          <p:nvPr>
            <p:ph sz="half" idx="15"/>
          </p:nvPr>
        </p:nvSpPr>
        <p:spPr>
          <a:xfrm>
            <a:off x="370800" y="3429001"/>
            <a:ext cx="5723999" cy="273779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Picture Placeholder 6"/>
          <p:cNvSpPr>
            <a:spLocks noGrp="1"/>
          </p:cNvSpPr>
          <p:nvPr>
            <p:ph type="pic" sz="quarter" idx="14"/>
          </p:nvPr>
        </p:nvSpPr>
        <p:spPr>
          <a:xfrm>
            <a:off x="6300000" y="367199"/>
            <a:ext cx="5518800" cy="5799593"/>
          </a:xfrm>
          <a:noFill/>
        </p:spPr>
        <p:txBody>
          <a:bodyPr anchor="ct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r>
              <a:rPr lang="ru-RU"/>
              <a:t>Вставка рисунка</a:t>
            </a:r>
            <a:endParaRPr lang="en-US" dirty="0"/>
          </a:p>
        </p:txBody>
      </p:sp>
      <p:cxnSp>
        <p:nvCxnSpPr>
          <p:cNvPr id="11" name="Straight Connector 10">
            <a:extLst>
              <a:ext uri="{FF2B5EF4-FFF2-40B4-BE49-F238E27FC236}">
                <a16:creationId xmlns:a16="http://schemas.microsoft.com/office/drawing/2014/main" id="{074600FE-8D97-4C07-8C57-43063763E65E}"/>
              </a:ext>
            </a:extLst>
          </p:cNvPr>
          <p:cNvCxnSpPr/>
          <p:nvPr/>
        </p:nvCxnSpPr>
        <p:spPr>
          <a:xfrm>
            <a:off x="371475" y="1186775"/>
            <a:ext cx="5724000" cy="0"/>
          </a:xfrm>
          <a:prstGeom prst="line">
            <a:avLst/>
          </a:prstGeom>
          <a:ln w="28575">
            <a:solidFill>
              <a:srgbClr val="019ED9"/>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226FCDB-84B0-4C53-B1C4-DA2AC716ECF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black">
          <a:xfrm>
            <a:off x="10881087" y="6180138"/>
            <a:ext cx="949219" cy="671326"/>
          </a:xfrm>
          <a:prstGeom prst="rect">
            <a:avLst/>
          </a:prstGeom>
        </p:spPr>
      </p:pic>
      <p:sp>
        <p:nvSpPr>
          <p:cNvPr id="3" name="Date Placeholder 2">
            <a:extLst>
              <a:ext uri="{FF2B5EF4-FFF2-40B4-BE49-F238E27FC236}">
                <a16:creationId xmlns:a16="http://schemas.microsoft.com/office/drawing/2014/main" id="{3F845B4B-2231-4014-B75C-AFDA752AA29B}"/>
              </a:ext>
            </a:extLst>
          </p:cNvPr>
          <p:cNvSpPr>
            <a:spLocks noGrp="1"/>
          </p:cNvSpPr>
          <p:nvPr>
            <p:ph type="dt" sz="half" idx="16"/>
          </p:nvPr>
        </p:nvSpPr>
        <p:spPr/>
        <p:txBody>
          <a:bodyPr/>
          <a:lstStyle>
            <a:lvl1pPr>
              <a:defRPr>
                <a:solidFill>
                  <a:schemeClr val="bg1"/>
                </a:solidFill>
              </a:defRPr>
            </a:lvl1pPr>
          </a:lstStyle>
          <a:p>
            <a:fld id="{A7ACB00D-0777-414B-9C5F-9381CFF14070}" type="datetimeFigureOut">
              <a:rPr lang="en-GB" smtClean="0"/>
              <a:t>03/08/2020</a:t>
            </a:fld>
            <a:endParaRPr lang="en-GB"/>
          </a:p>
        </p:txBody>
      </p:sp>
      <p:sp>
        <p:nvSpPr>
          <p:cNvPr id="5" name="Footer Placeholder 4">
            <a:extLst>
              <a:ext uri="{FF2B5EF4-FFF2-40B4-BE49-F238E27FC236}">
                <a16:creationId xmlns:a16="http://schemas.microsoft.com/office/drawing/2014/main" id="{7431AEDD-28B3-40A6-91AC-B45CF19A485D}"/>
              </a:ext>
            </a:extLst>
          </p:cNvPr>
          <p:cNvSpPr>
            <a:spLocks noGrp="1"/>
          </p:cNvSpPr>
          <p:nvPr>
            <p:ph type="ftr" sz="quarter" idx="17"/>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5E626169-A680-470D-BC75-2334E41CD764}"/>
              </a:ext>
            </a:extLst>
          </p:cNvPr>
          <p:cNvSpPr>
            <a:spLocks noGrp="1"/>
          </p:cNvSpPr>
          <p:nvPr>
            <p:ph type="sldNum" sz="quarter" idx="18"/>
          </p:nvPr>
        </p:nvSpPr>
        <p:spPr/>
        <p:txBody>
          <a:bodyPr/>
          <a:lstStyle>
            <a:lvl1pPr>
              <a:defRPr>
                <a:solidFill>
                  <a:schemeClr val="bg1"/>
                </a:solidFill>
              </a:defRPr>
            </a:lvl1pPr>
          </a:lstStyle>
          <a:p>
            <a:fld id="{13B31184-911A-40C6-BF8E-2E94A1D84EBB}" type="slidenum">
              <a:rPr lang="en-GB" smtClean="0"/>
              <a:t>‹#›</a:t>
            </a:fld>
            <a:endParaRPr lang="en-GB"/>
          </a:p>
        </p:txBody>
      </p:sp>
    </p:spTree>
    <p:extLst>
      <p:ext uri="{BB962C8B-B14F-4D97-AF65-F5344CB8AC3E}">
        <p14:creationId xmlns:p14="http://schemas.microsoft.com/office/powerpoint/2010/main" val="3290947648"/>
      </p:ext>
    </p:extLst>
  </p:cSld>
  <p:clrMapOvr>
    <a:masterClrMapping/>
  </p:clrMapOvr>
  <p:extLst>
    <p:ext uri="{DCECCB84-F9BA-43D5-87BE-67443E8EF086}">
      <p15:sldGuideLst xmlns:p15="http://schemas.microsoft.com/office/powerpoint/2012/main">
        <p15:guide id="1" orient="horz" pos="3877">
          <p15:clr>
            <a:srgbClr val="FBAE40"/>
          </p15:clr>
        </p15:guide>
        <p15:guide id="2" orient="horz" pos="75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Picture and Content 2">
    <p:spTree>
      <p:nvGrpSpPr>
        <p:cNvPr id="1" name=""/>
        <p:cNvGrpSpPr/>
        <p:nvPr/>
      </p:nvGrpSpPr>
      <p:grpSpPr>
        <a:xfrm>
          <a:off x="0" y="0"/>
          <a:ext cx="0" cy="0"/>
          <a:chOff x="0" y="0"/>
          <a:chExt cx="0" cy="0"/>
        </a:xfrm>
      </p:grpSpPr>
      <p:sp>
        <p:nvSpPr>
          <p:cNvPr id="2" name="Title 1"/>
          <p:cNvSpPr>
            <a:spLocks noGrp="1"/>
          </p:cNvSpPr>
          <p:nvPr>
            <p:ph type="title"/>
          </p:nvPr>
        </p:nvSpPr>
        <p:spPr>
          <a:xfrm>
            <a:off x="6274800" y="367200"/>
            <a:ext cx="5547600" cy="817200"/>
          </a:xfrm>
        </p:spPr>
        <p:txBody>
          <a:bodyPr/>
          <a:lstStyle/>
          <a:p>
            <a:r>
              <a:rPr lang="ru-RU"/>
              <a:t>Образец заголовка</a:t>
            </a:r>
            <a:endParaRPr lang="en-US" dirty="0"/>
          </a:p>
        </p:txBody>
      </p:sp>
      <p:sp>
        <p:nvSpPr>
          <p:cNvPr id="4" name="Content Placeholder 3"/>
          <p:cNvSpPr>
            <a:spLocks noGrp="1"/>
          </p:cNvSpPr>
          <p:nvPr>
            <p:ph sz="half" idx="2"/>
          </p:nvPr>
        </p:nvSpPr>
        <p:spPr>
          <a:xfrm>
            <a:off x="6274800" y="1404000"/>
            <a:ext cx="5547600" cy="4762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Picture Placeholder 6"/>
          <p:cNvSpPr>
            <a:spLocks noGrp="1"/>
          </p:cNvSpPr>
          <p:nvPr>
            <p:ph type="pic" sz="quarter" idx="14"/>
          </p:nvPr>
        </p:nvSpPr>
        <p:spPr>
          <a:xfrm>
            <a:off x="370123" y="386058"/>
            <a:ext cx="5518800" cy="5796000"/>
          </a:xfrm>
          <a:noFill/>
        </p:spPr>
        <p:txBody>
          <a:bodyPr anchor="ct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r>
              <a:rPr lang="ru-RU"/>
              <a:t>Вставка рисунка</a:t>
            </a:r>
            <a:endParaRPr lang="en-US" dirty="0"/>
          </a:p>
        </p:txBody>
      </p:sp>
      <p:sp>
        <p:nvSpPr>
          <p:cNvPr id="8" name="Date Placeholder 7"/>
          <p:cNvSpPr>
            <a:spLocks noGrp="1"/>
          </p:cNvSpPr>
          <p:nvPr>
            <p:ph type="dt" sz="half" idx="10"/>
          </p:nvPr>
        </p:nvSpPr>
        <p:spPr/>
        <p:txBody>
          <a:bodyPr/>
          <a:lstStyle/>
          <a:p>
            <a:fld id="{A7ACB00D-0777-414B-9C5F-9381CFF14070}" type="datetimeFigureOut">
              <a:rPr lang="en-GB" smtClean="0"/>
              <a:t>03/08/2020</a:t>
            </a:fld>
            <a:endParaRPr lang="en-GB"/>
          </a:p>
        </p:txBody>
      </p:sp>
      <p:sp>
        <p:nvSpPr>
          <p:cNvPr id="9" name="Footer Placeholder 8"/>
          <p:cNvSpPr>
            <a:spLocks noGrp="1"/>
          </p:cNvSpPr>
          <p:nvPr>
            <p:ph type="ftr" sz="quarter" idx="11"/>
          </p:nvPr>
        </p:nvSpPr>
        <p:spPr/>
        <p:txBody>
          <a:bodyPr/>
          <a:lstStyle/>
          <a:p>
            <a:endParaRPr lang="en-GB"/>
          </a:p>
        </p:txBody>
      </p:sp>
      <p:sp>
        <p:nvSpPr>
          <p:cNvPr id="10" name="Slide Number Placeholder 9"/>
          <p:cNvSpPr>
            <a:spLocks noGrp="1"/>
          </p:cNvSpPr>
          <p:nvPr>
            <p:ph type="sldNum" sz="quarter" idx="12"/>
          </p:nvPr>
        </p:nvSpPr>
        <p:spPr/>
        <p:txBody>
          <a:bodyPr/>
          <a:lstStyle/>
          <a:p>
            <a:fld id="{13B31184-911A-40C6-BF8E-2E94A1D84EBB}" type="slidenum">
              <a:rPr lang="en-GB" smtClean="0"/>
              <a:t>‹#›</a:t>
            </a:fld>
            <a:endParaRPr lang="en-GB"/>
          </a:p>
        </p:txBody>
      </p:sp>
      <p:cxnSp>
        <p:nvCxnSpPr>
          <p:cNvPr id="11" name="Straight Connector 10">
            <a:extLst>
              <a:ext uri="{FF2B5EF4-FFF2-40B4-BE49-F238E27FC236}">
                <a16:creationId xmlns:a16="http://schemas.microsoft.com/office/drawing/2014/main" id="{074600FE-8D97-4C07-8C57-43063763E65E}"/>
              </a:ext>
            </a:extLst>
          </p:cNvPr>
          <p:cNvCxnSpPr/>
          <p:nvPr/>
        </p:nvCxnSpPr>
        <p:spPr>
          <a:xfrm>
            <a:off x="6284595" y="1186775"/>
            <a:ext cx="5547600" cy="0"/>
          </a:xfrm>
          <a:prstGeom prst="line">
            <a:avLst/>
          </a:prstGeom>
          <a:ln w="28575">
            <a:solidFill>
              <a:srgbClr val="019ED9"/>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226FCDB-84B0-4C53-B1C4-DA2AC716ECF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black">
          <a:xfrm>
            <a:off x="10881087" y="6180138"/>
            <a:ext cx="949219" cy="671326"/>
          </a:xfrm>
          <a:prstGeom prst="rect">
            <a:avLst/>
          </a:prstGeom>
        </p:spPr>
      </p:pic>
    </p:spTree>
    <p:extLst>
      <p:ext uri="{BB962C8B-B14F-4D97-AF65-F5344CB8AC3E}">
        <p14:creationId xmlns:p14="http://schemas.microsoft.com/office/powerpoint/2010/main" val="850984134"/>
      </p:ext>
    </p:extLst>
  </p:cSld>
  <p:clrMapOvr>
    <a:masterClrMapping/>
  </p:clrMapOvr>
  <p:extLst>
    <p:ext uri="{DCECCB84-F9BA-43D5-87BE-67443E8EF086}">
      <p15:sldGuideLst xmlns:p15="http://schemas.microsoft.com/office/powerpoint/2012/main">
        <p15:guide id="1" orient="horz" pos="3877">
          <p15:clr>
            <a:srgbClr val="FBAE40"/>
          </p15:clr>
        </p15:guide>
        <p15:guide id="2" orient="horz" pos="75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Picture and Content 2B">
    <p:spTree>
      <p:nvGrpSpPr>
        <p:cNvPr id="1" name=""/>
        <p:cNvGrpSpPr/>
        <p:nvPr/>
      </p:nvGrpSpPr>
      <p:grpSpPr>
        <a:xfrm>
          <a:off x="0" y="0"/>
          <a:ext cx="0" cy="0"/>
          <a:chOff x="0" y="0"/>
          <a:chExt cx="0" cy="0"/>
        </a:xfrm>
      </p:grpSpPr>
      <p:sp>
        <p:nvSpPr>
          <p:cNvPr id="2" name="Title 1"/>
          <p:cNvSpPr>
            <a:spLocks noGrp="1"/>
          </p:cNvSpPr>
          <p:nvPr>
            <p:ph type="title"/>
          </p:nvPr>
        </p:nvSpPr>
        <p:spPr>
          <a:xfrm>
            <a:off x="6274800" y="367200"/>
            <a:ext cx="5547600" cy="817200"/>
          </a:xfrm>
        </p:spPr>
        <p:txBody>
          <a:bodyPr/>
          <a:lstStyle/>
          <a:p>
            <a:r>
              <a:rPr lang="ru-RU"/>
              <a:t>Образец заголовка</a:t>
            </a:r>
            <a:endParaRPr lang="en-US" dirty="0"/>
          </a:p>
        </p:txBody>
      </p:sp>
      <p:sp>
        <p:nvSpPr>
          <p:cNvPr id="4" name="Content Placeholder 3"/>
          <p:cNvSpPr>
            <a:spLocks noGrp="1"/>
          </p:cNvSpPr>
          <p:nvPr>
            <p:ph sz="half" idx="2"/>
          </p:nvPr>
        </p:nvSpPr>
        <p:spPr>
          <a:xfrm>
            <a:off x="6274800" y="1404000"/>
            <a:ext cx="5547600" cy="4762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Picture Placeholder 6"/>
          <p:cNvSpPr>
            <a:spLocks noGrp="1"/>
          </p:cNvSpPr>
          <p:nvPr>
            <p:ph type="pic" sz="quarter" idx="14"/>
          </p:nvPr>
        </p:nvSpPr>
        <p:spPr>
          <a:xfrm>
            <a:off x="370123" y="386058"/>
            <a:ext cx="5518800" cy="4248000"/>
          </a:xfrm>
          <a:noFill/>
        </p:spPr>
        <p:txBody>
          <a:bodyPr anchor="ct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r>
              <a:rPr lang="ru-RU"/>
              <a:t>Вставка рисунка</a:t>
            </a:r>
            <a:endParaRPr lang="en-US" dirty="0"/>
          </a:p>
        </p:txBody>
      </p:sp>
      <p:sp>
        <p:nvSpPr>
          <p:cNvPr id="8" name="Date Placeholder 7"/>
          <p:cNvSpPr>
            <a:spLocks noGrp="1"/>
          </p:cNvSpPr>
          <p:nvPr>
            <p:ph type="dt" sz="half" idx="10"/>
          </p:nvPr>
        </p:nvSpPr>
        <p:spPr/>
        <p:txBody>
          <a:bodyPr/>
          <a:lstStyle/>
          <a:p>
            <a:fld id="{A7ACB00D-0777-414B-9C5F-9381CFF14070}" type="datetimeFigureOut">
              <a:rPr lang="en-GB" smtClean="0"/>
              <a:t>03/08/2020</a:t>
            </a:fld>
            <a:endParaRPr lang="en-GB"/>
          </a:p>
        </p:txBody>
      </p:sp>
      <p:sp>
        <p:nvSpPr>
          <p:cNvPr id="9" name="Footer Placeholder 8"/>
          <p:cNvSpPr>
            <a:spLocks noGrp="1"/>
          </p:cNvSpPr>
          <p:nvPr>
            <p:ph type="ftr" sz="quarter" idx="11"/>
          </p:nvPr>
        </p:nvSpPr>
        <p:spPr/>
        <p:txBody>
          <a:bodyPr/>
          <a:lstStyle/>
          <a:p>
            <a:endParaRPr lang="en-GB"/>
          </a:p>
        </p:txBody>
      </p:sp>
      <p:sp>
        <p:nvSpPr>
          <p:cNvPr id="10" name="Slide Number Placeholder 9"/>
          <p:cNvSpPr>
            <a:spLocks noGrp="1"/>
          </p:cNvSpPr>
          <p:nvPr>
            <p:ph type="sldNum" sz="quarter" idx="12"/>
          </p:nvPr>
        </p:nvSpPr>
        <p:spPr/>
        <p:txBody>
          <a:bodyPr/>
          <a:lstStyle/>
          <a:p>
            <a:fld id="{13B31184-911A-40C6-BF8E-2E94A1D84EBB}" type="slidenum">
              <a:rPr lang="en-GB" smtClean="0"/>
              <a:t>‹#›</a:t>
            </a:fld>
            <a:endParaRPr lang="en-GB"/>
          </a:p>
        </p:txBody>
      </p:sp>
      <p:cxnSp>
        <p:nvCxnSpPr>
          <p:cNvPr id="11" name="Straight Connector 10">
            <a:extLst>
              <a:ext uri="{FF2B5EF4-FFF2-40B4-BE49-F238E27FC236}">
                <a16:creationId xmlns:a16="http://schemas.microsoft.com/office/drawing/2014/main" id="{074600FE-8D97-4C07-8C57-43063763E65E}"/>
              </a:ext>
            </a:extLst>
          </p:cNvPr>
          <p:cNvCxnSpPr/>
          <p:nvPr/>
        </p:nvCxnSpPr>
        <p:spPr>
          <a:xfrm>
            <a:off x="6284595" y="1186775"/>
            <a:ext cx="5547600" cy="0"/>
          </a:xfrm>
          <a:prstGeom prst="line">
            <a:avLst/>
          </a:prstGeom>
          <a:ln w="28575">
            <a:solidFill>
              <a:srgbClr val="019ED9"/>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226FCDB-84B0-4C53-B1C4-DA2AC716ECF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1087" y="6180138"/>
            <a:ext cx="949219" cy="671326"/>
          </a:xfrm>
          <a:prstGeom prst="rect">
            <a:avLst/>
          </a:prstGeom>
        </p:spPr>
      </p:pic>
      <p:sp>
        <p:nvSpPr>
          <p:cNvPr id="12" name="Rectangle 11">
            <a:extLst>
              <a:ext uri="{FF2B5EF4-FFF2-40B4-BE49-F238E27FC236}">
                <a16:creationId xmlns:a16="http://schemas.microsoft.com/office/drawing/2014/main" id="{89E6A462-FF33-4DEE-8101-6BAE482D7415}"/>
              </a:ext>
            </a:extLst>
          </p:cNvPr>
          <p:cNvSpPr/>
          <p:nvPr/>
        </p:nvSpPr>
        <p:spPr bwMode="hidden">
          <a:xfrm>
            <a:off x="369445" y="4606201"/>
            <a:ext cx="5519478" cy="1560599"/>
          </a:xfrm>
          <a:prstGeom prst="rect">
            <a:avLst/>
          </a:prstGeom>
          <a:solidFill>
            <a:srgbClr val="28475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 Placeholder 4">
            <a:extLst>
              <a:ext uri="{FF2B5EF4-FFF2-40B4-BE49-F238E27FC236}">
                <a16:creationId xmlns:a16="http://schemas.microsoft.com/office/drawing/2014/main" id="{1375CA00-A805-423F-A23F-C2119593F513}"/>
              </a:ext>
            </a:extLst>
          </p:cNvPr>
          <p:cNvSpPr>
            <a:spLocks noGrp="1"/>
          </p:cNvSpPr>
          <p:nvPr>
            <p:ph type="body" sz="quarter" idx="15"/>
          </p:nvPr>
        </p:nvSpPr>
        <p:spPr>
          <a:xfrm>
            <a:off x="602398" y="4788951"/>
            <a:ext cx="5036400" cy="1162800"/>
          </a:xfrm>
        </p:spPr>
        <p:txBody>
          <a:bodyPr>
            <a:normAutofit/>
          </a:bodyPr>
          <a:lstStyle>
            <a:lvl1pPr marL="0" indent="0">
              <a:buNone/>
              <a:defRPr sz="1800" b="1">
                <a:solidFill>
                  <a:schemeClr val="bg1"/>
                </a:solidFill>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5" indent="0">
              <a:buNone/>
              <a:defRPr>
                <a:solidFill>
                  <a:schemeClr val="bg1"/>
                </a:solidFill>
              </a:defRPr>
            </a:lvl5pPr>
          </a:lstStyle>
          <a:p>
            <a:pPr lvl="0"/>
            <a:r>
              <a:rPr lang="ru-RU"/>
              <a:t>Образец текста</a:t>
            </a:r>
          </a:p>
        </p:txBody>
      </p:sp>
    </p:spTree>
    <p:extLst>
      <p:ext uri="{BB962C8B-B14F-4D97-AF65-F5344CB8AC3E}">
        <p14:creationId xmlns:p14="http://schemas.microsoft.com/office/powerpoint/2010/main" val="3306931128"/>
      </p:ext>
    </p:extLst>
  </p:cSld>
  <p:clrMapOvr>
    <a:masterClrMapping/>
  </p:clrMapOvr>
  <p:extLst>
    <p:ext uri="{DCECCB84-F9BA-43D5-87BE-67443E8EF086}">
      <p15:sldGuideLst xmlns:p15="http://schemas.microsoft.com/office/powerpoint/2012/main">
        <p15:guide id="1" orient="horz" pos="3877">
          <p15:clr>
            <a:srgbClr val="FBAE40"/>
          </p15:clr>
        </p15:guide>
        <p15:guide id="2" orient="horz" pos="755">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Picture and Content 2C">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4C4ED4B-EB5A-451B-8278-0DB38B2A9B6E}"/>
              </a:ext>
            </a:extLst>
          </p:cNvPr>
          <p:cNvSpPr/>
          <p:nvPr/>
        </p:nvSpPr>
        <p:spPr bwMode="hidden">
          <a:xfrm>
            <a:off x="-8399" y="3333604"/>
            <a:ext cx="12200399" cy="3517200"/>
          </a:xfrm>
          <a:prstGeom prst="rect">
            <a:avLst/>
          </a:prstGeom>
          <a:solidFill>
            <a:srgbClr val="28475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title"/>
          </p:nvPr>
        </p:nvSpPr>
        <p:spPr>
          <a:xfrm>
            <a:off x="6274800" y="367200"/>
            <a:ext cx="5547600" cy="817200"/>
          </a:xfrm>
        </p:spPr>
        <p:txBody>
          <a:bodyPr/>
          <a:lstStyle>
            <a:lvl1pPr>
              <a:lnSpc>
                <a:spcPct val="100000"/>
              </a:lnSpc>
              <a:spcBef>
                <a:spcPts val="0"/>
              </a:spcBef>
              <a:defRPr/>
            </a:lvl1pPr>
          </a:lstStyle>
          <a:p>
            <a:r>
              <a:rPr lang="ru-RU"/>
              <a:t>Образец заголовка</a:t>
            </a:r>
            <a:endParaRPr lang="en-US" dirty="0"/>
          </a:p>
        </p:txBody>
      </p:sp>
      <p:sp>
        <p:nvSpPr>
          <p:cNvPr id="4" name="Content Placeholder 3"/>
          <p:cNvSpPr>
            <a:spLocks noGrp="1"/>
          </p:cNvSpPr>
          <p:nvPr>
            <p:ph sz="half" idx="2"/>
          </p:nvPr>
        </p:nvSpPr>
        <p:spPr>
          <a:xfrm>
            <a:off x="6274800" y="1404000"/>
            <a:ext cx="5547600" cy="1689717"/>
          </a:xfrm>
        </p:spPr>
        <p:txBody>
          <a:bodyPr/>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vl5pPr>
              <a:lnSpc>
                <a:spcPct val="100000"/>
              </a:lnSpc>
              <a:spcBef>
                <a:spcPts val="0"/>
              </a:spcBef>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Picture Placeholder 6"/>
          <p:cNvSpPr>
            <a:spLocks noGrp="1"/>
          </p:cNvSpPr>
          <p:nvPr>
            <p:ph type="pic" sz="quarter" idx="14"/>
          </p:nvPr>
        </p:nvSpPr>
        <p:spPr>
          <a:xfrm>
            <a:off x="370123" y="367200"/>
            <a:ext cx="5518800" cy="5799600"/>
          </a:xfrm>
          <a:noFill/>
        </p:spPr>
        <p:txBody>
          <a:bodyPr anchor="ct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r>
              <a:rPr lang="ru-RU"/>
              <a:t>Вставка рисунка</a:t>
            </a:r>
            <a:endParaRPr lang="en-US" dirty="0"/>
          </a:p>
        </p:txBody>
      </p:sp>
      <p:sp>
        <p:nvSpPr>
          <p:cNvPr id="8" name="Date Placeholder 7"/>
          <p:cNvSpPr>
            <a:spLocks noGrp="1"/>
          </p:cNvSpPr>
          <p:nvPr>
            <p:ph type="dt" sz="half" idx="10"/>
          </p:nvPr>
        </p:nvSpPr>
        <p:spPr/>
        <p:txBody>
          <a:bodyPr/>
          <a:lstStyle>
            <a:lvl1pPr>
              <a:defRPr>
                <a:solidFill>
                  <a:schemeClr val="bg1"/>
                </a:solidFill>
              </a:defRPr>
            </a:lvl1pPr>
          </a:lstStyle>
          <a:p>
            <a:fld id="{A7ACB00D-0777-414B-9C5F-9381CFF14070}" type="datetimeFigureOut">
              <a:rPr lang="en-GB" smtClean="0"/>
              <a:t>03/08/2020</a:t>
            </a:fld>
            <a:endParaRPr lang="en-GB"/>
          </a:p>
        </p:txBody>
      </p:sp>
      <p:sp>
        <p:nvSpPr>
          <p:cNvPr id="9" name="Footer Placeholder 8"/>
          <p:cNvSpPr>
            <a:spLocks noGrp="1"/>
          </p:cNvSpPr>
          <p:nvPr>
            <p:ph type="ftr" sz="quarter" idx="11"/>
          </p:nvPr>
        </p:nvSpPr>
        <p:spPr/>
        <p:txBody>
          <a:bodyPr/>
          <a:lstStyle>
            <a:lvl1pPr>
              <a:defRPr>
                <a:solidFill>
                  <a:schemeClr val="bg1"/>
                </a:solidFill>
              </a:defRPr>
            </a:lvl1pPr>
          </a:lstStyle>
          <a:p>
            <a:endParaRPr lang="en-GB"/>
          </a:p>
        </p:txBody>
      </p:sp>
      <p:sp>
        <p:nvSpPr>
          <p:cNvPr id="10" name="Slide Number Placeholder 9"/>
          <p:cNvSpPr>
            <a:spLocks noGrp="1"/>
          </p:cNvSpPr>
          <p:nvPr>
            <p:ph type="sldNum" sz="quarter" idx="12"/>
          </p:nvPr>
        </p:nvSpPr>
        <p:spPr/>
        <p:txBody>
          <a:bodyPr/>
          <a:lstStyle>
            <a:lvl1pPr>
              <a:defRPr>
                <a:solidFill>
                  <a:schemeClr val="bg1"/>
                </a:solidFill>
              </a:defRPr>
            </a:lvl1pPr>
          </a:lstStyle>
          <a:p>
            <a:fld id="{13B31184-911A-40C6-BF8E-2E94A1D84EBB}" type="slidenum">
              <a:rPr lang="en-GB" smtClean="0"/>
              <a:t>‹#›</a:t>
            </a:fld>
            <a:endParaRPr lang="en-GB"/>
          </a:p>
        </p:txBody>
      </p:sp>
      <p:cxnSp>
        <p:nvCxnSpPr>
          <p:cNvPr id="11" name="Straight Connector 10">
            <a:extLst>
              <a:ext uri="{FF2B5EF4-FFF2-40B4-BE49-F238E27FC236}">
                <a16:creationId xmlns:a16="http://schemas.microsoft.com/office/drawing/2014/main" id="{074600FE-8D97-4C07-8C57-43063763E65E}"/>
              </a:ext>
            </a:extLst>
          </p:cNvPr>
          <p:cNvCxnSpPr/>
          <p:nvPr/>
        </p:nvCxnSpPr>
        <p:spPr>
          <a:xfrm>
            <a:off x="6284595" y="1186775"/>
            <a:ext cx="5547600" cy="0"/>
          </a:xfrm>
          <a:prstGeom prst="line">
            <a:avLst/>
          </a:prstGeom>
          <a:ln w="28575">
            <a:solidFill>
              <a:srgbClr val="019ED9"/>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226FCDB-84B0-4C53-B1C4-DA2AC716ECF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black">
          <a:xfrm>
            <a:off x="10881087" y="6180138"/>
            <a:ext cx="949219" cy="671326"/>
          </a:xfrm>
          <a:prstGeom prst="rect">
            <a:avLst/>
          </a:prstGeom>
        </p:spPr>
      </p:pic>
      <p:sp>
        <p:nvSpPr>
          <p:cNvPr id="16" name="Content Placeholder 3">
            <a:extLst>
              <a:ext uri="{FF2B5EF4-FFF2-40B4-BE49-F238E27FC236}">
                <a16:creationId xmlns:a16="http://schemas.microsoft.com/office/drawing/2014/main" id="{D570E4F0-A4E5-4F6F-BFE5-17D3A3CC5EDF}"/>
              </a:ext>
            </a:extLst>
          </p:cNvPr>
          <p:cNvSpPr>
            <a:spLocks noGrp="1"/>
          </p:cNvSpPr>
          <p:nvPr>
            <p:ph sz="half" idx="15"/>
          </p:nvPr>
        </p:nvSpPr>
        <p:spPr>
          <a:xfrm>
            <a:off x="6267445" y="3430800"/>
            <a:ext cx="5562861" cy="2737792"/>
          </a:xfrm>
        </p:spPr>
        <p:txBody>
          <a:bodyPr/>
          <a:lstStyle>
            <a:lvl1pPr>
              <a:lnSpc>
                <a:spcPct val="100000"/>
              </a:lnSpc>
              <a:spcBef>
                <a:spcPts val="0"/>
              </a:spcBef>
              <a:defRPr>
                <a:solidFill>
                  <a:schemeClr val="bg1"/>
                </a:solidFill>
              </a:defRPr>
            </a:lvl1pPr>
            <a:lvl2pPr>
              <a:lnSpc>
                <a:spcPct val="100000"/>
              </a:lnSpc>
              <a:spcBef>
                <a:spcPts val="0"/>
              </a:spcBef>
              <a:defRPr>
                <a:solidFill>
                  <a:schemeClr val="bg1"/>
                </a:solidFill>
              </a:defRPr>
            </a:lvl2pPr>
            <a:lvl3pPr>
              <a:lnSpc>
                <a:spcPct val="100000"/>
              </a:lnSpc>
              <a:spcBef>
                <a:spcPts val="0"/>
              </a:spcBef>
              <a:defRPr>
                <a:solidFill>
                  <a:schemeClr val="bg1"/>
                </a:solidFill>
              </a:defRPr>
            </a:lvl3pPr>
            <a:lvl4pPr>
              <a:lnSpc>
                <a:spcPct val="100000"/>
              </a:lnSpc>
              <a:spcBef>
                <a:spcPts val="0"/>
              </a:spcBef>
              <a:defRPr>
                <a:solidFill>
                  <a:schemeClr val="bg1"/>
                </a:solidFill>
              </a:defRPr>
            </a:lvl4pPr>
            <a:lvl5pPr>
              <a:lnSpc>
                <a:spcPct val="100000"/>
              </a:lnSpc>
              <a:spcBef>
                <a:spcPts val="0"/>
              </a:spcBef>
              <a:defRPr>
                <a:solidFill>
                  <a:schemeClr val="bg1"/>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1072619864"/>
      </p:ext>
    </p:extLst>
  </p:cSld>
  <p:clrMapOvr>
    <a:masterClrMapping/>
  </p:clrMapOvr>
  <p:extLst>
    <p:ext uri="{DCECCB84-F9BA-43D5-87BE-67443E8EF086}">
      <p15:sldGuideLst xmlns:p15="http://schemas.microsoft.com/office/powerpoint/2012/main">
        <p15:guide id="1" orient="horz" pos="3877">
          <p15:clr>
            <a:srgbClr val="FBAE40"/>
          </p15:clr>
        </p15:guide>
        <p15:guide id="2" orient="horz" pos="755">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SWOT">
    <p:spTree>
      <p:nvGrpSpPr>
        <p:cNvPr id="1" name=""/>
        <p:cNvGrpSpPr/>
        <p:nvPr/>
      </p:nvGrpSpPr>
      <p:grpSpPr>
        <a:xfrm>
          <a:off x="0" y="0"/>
          <a:ext cx="0" cy="0"/>
          <a:chOff x="0" y="0"/>
          <a:chExt cx="0" cy="0"/>
        </a:xfrm>
      </p:grpSpPr>
      <p:sp>
        <p:nvSpPr>
          <p:cNvPr id="48" name="Rectangle 47"/>
          <p:cNvSpPr/>
          <p:nvPr/>
        </p:nvSpPr>
        <p:spPr bwMode="hidden">
          <a:xfrm>
            <a:off x="358774" y="368300"/>
            <a:ext cx="5669337" cy="2828416"/>
          </a:xfrm>
          <a:prstGeom prst="rect">
            <a:avLst/>
          </a:prstGeom>
          <a:solidFill>
            <a:srgbClr val="28475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spcBef>
                <a:spcPts val="0"/>
              </a:spcBef>
            </a:pPr>
            <a:endParaRPr lang="en-US"/>
          </a:p>
        </p:txBody>
      </p:sp>
      <p:sp>
        <p:nvSpPr>
          <p:cNvPr id="49" name="Rectangle 48"/>
          <p:cNvSpPr/>
          <p:nvPr/>
        </p:nvSpPr>
        <p:spPr bwMode="hidden">
          <a:xfrm>
            <a:off x="6163887" y="368300"/>
            <a:ext cx="5669337" cy="2828416"/>
          </a:xfrm>
          <a:prstGeom prst="rect">
            <a:avLst/>
          </a:prstGeom>
          <a:solidFill>
            <a:srgbClr val="01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spcBef>
                <a:spcPts val="0"/>
              </a:spcBef>
            </a:pPr>
            <a:endParaRPr lang="en-US"/>
          </a:p>
        </p:txBody>
      </p:sp>
      <p:sp>
        <p:nvSpPr>
          <p:cNvPr id="50" name="Rectangle 49"/>
          <p:cNvSpPr/>
          <p:nvPr/>
        </p:nvSpPr>
        <p:spPr bwMode="hidden">
          <a:xfrm>
            <a:off x="358773" y="3337434"/>
            <a:ext cx="5669337" cy="2828416"/>
          </a:xfrm>
          <a:prstGeom prst="rect">
            <a:avLst/>
          </a:prstGeom>
          <a:solidFill>
            <a:srgbClr val="DB4D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spcBef>
                <a:spcPts val="0"/>
              </a:spcBef>
            </a:pPr>
            <a:endParaRPr lang="en-US"/>
          </a:p>
        </p:txBody>
      </p:sp>
      <p:sp>
        <p:nvSpPr>
          <p:cNvPr id="51" name="Rectangle 50"/>
          <p:cNvSpPr/>
          <p:nvPr/>
        </p:nvSpPr>
        <p:spPr bwMode="hidden">
          <a:xfrm>
            <a:off x="6163886" y="3337434"/>
            <a:ext cx="5669337" cy="2828416"/>
          </a:xfrm>
          <a:prstGeom prst="rect">
            <a:avLst/>
          </a:prstGeom>
          <a:solidFill>
            <a:srgbClr val="E88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spcBef>
                <a:spcPts val="0"/>
              </a:spcBef>
            </a:pPr>
            <a:endParaRPr lang="en-US"/>
          </a:p>
        </p:txBody>
      </p:sp>
      <p:sp>
        <p:nvSpPr>
          <p:cNvPr id="53" name="Rectangle 52"/>
          <p:cNvSpPr/>
          <p:nvPr/>
        </p:nvSpPr>
        <p:spPr>
          <a:xfrm>
            <a:off x="5088314" y="2260360"/>
            <a:ext cx="2015372" cy="2015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spcBef>
                <a:spcPts val="0"/>
              </a:spcBef>
            </a:pPr>
            <a:endParaRPr lang="en-US"/>
          </a:p>
        </p:txBody>
      </p:sp>
      <p:sp>
        <p:nvSpPr>
          <p:cNvPr id="55" name="Text Placeholder 54"/>
          <p:cNvSpPr>
            <a:spLocks noGrp="1"/>
          </p:cNvSpPr>
          <p:nvPr>
            <p:ph type="body" sz="quarter" idx="13"/>
          </p:nvPr>
        </p:nvSpPr>
        <p:spPr>
          <a:xfrm>
            <a:off x="5087938" y="2260600"/>
            <a:ext cx="2016125" cy="2014538"/>
          </a:xfrm>
        </p:spPr>
        <p:txBody>
          <a:bodyPr anchor="ctr"/>
          <a:lstStyle>
            <a:lvl1pPr marL="0" indent="0" algn="ctr">
              <a:lnSpc>
                <a:spcPct val="100000"/>
              </a:lnSpc>
              <a:spcBef>
                <a:spcPts val="0"/>
              </a:spcBef>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ru-RU"/>
              <a:t>Образец текста</a:t>
            </a:r>
          </a:p>
        </p:txBody>
      </p:sp>
      <p:sp>
        <p:nvSpPr>
          <p:cNvPr id="57" name="Text Placeholder 56"/>
          <p:cNvSpPr>
            <a:spLocks noGrp="1"/>
          </p:cNvSpPr>
          <p:nvPr>
            <p:ph type="body" sz="quarter" idx="14"/>
          </p:nvPr>
        </p:nvSpPr>
        <p:spPr>
          <a:xfrm>
            <a:off x="469900" y="482600"/>
            <a:ext cx="4508500" cy="2601758"/>
          </a:xfrm>
        </p:spPr>
        <p:txBody>
          <a:bodyPr>
            <a:normAutofit/>
          </a:bodyPr>
          <a:lstStyle>
            <a:lvl1pPr>
              <a:lnSpc>
                <a:spcPct val="100000"/>
              </a:lnSpc>
              <a:spcBef>
                <a:spcPts val="0"/>
              </a:spcBef>
              <a:defRPr sz="1800">
                <a:solidFill>
                  <a:schemeClr val="bg1"/>
                </a:solidFill>
              </a:defRPr>
            </a:lvl1pPr>
            <a:lvl2pPr>
              <a:lnSpc>
                <a:spcPct val="100000"/>
              </a:lnSpc>
              <a:spcBef>
                <a:spcPts val="0"/>
              </a:spcBef>
              <a:defRPr sz="1800">
                <a:solidFill>
                  <a:schemeClr val="bg1"/>
                </a:solidFill>
              </a:defRPr>
            </a:lvl2pPr>
            <a:lvl3pPr>
              <a:lnSpc>
                <a:spcPct val="100000"/>
              </a:lnSpc>
              <a:spcBef>
                <a:spcPts val="0"/>
              </a:spcBef>
              <a:defRPr sz="1800">
                <a:solidFill>
                  <a:schemeClr val="bg1"/>
                </a:solidFill>
              </a:defRPr>
            </a:lvl3pPr>
            <a:lvl4pPr>
              <a:lnSpc>
                <a:spcPct val="100000"/>
              </a:lnSpc>
              <a:spcBef>
                <a:spcPts val="0"/>
              </a:spcBef>
              <a:defRPr sz="1800">
                <a:solidFill>
                  <a:schemeClr val="bg1"/>
                </a:solidFill>
              </a:defRPr>
            </a:lvl4pPr>
            <a:lvl5pPr>
              <a:lnSpc>
                <a:spcPct val="100000"/>
              </a:lnSpc>
              <a:spcBef>
                <a:spcPts val="0"/>
              </a:spcBef>
              <a:defRPr sz="1800">
                <a:solidFill>
                  <a:schemeClr val="bg1"/>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8" name="Text Placeholder 56"/>
          <p:cNvSpPr>
            <a:spLocks noGrp="1"/>
          </p:cNvSpPr>
          <p:nvPr>
            <p:ph type="body" sz="quarter" idx="15"/>
          </p:nvPr>
        </p:nvSpPr>
        <p:spPr>
          <a:xfrm>
            <a:off x="469900" y="3437092"/>
            <a:ext cx="4508500" cy="2601758"/>
          </a:xfrm>
        </p:spPr>
        <p:txBody>
          <a:bodyPr>
            <a:normAutofit/>
          </a:bodyPr>
          <a:lstStyle>
            <a:lvl1pPr>
              <a:lnSpc>
                <a:spcPct val="100000"/>
              </a:lnSpc>
              <a:spcBef>
                <a:spcPts val="0"/>
              </a:spcBef>
              <a:defRPr sz="1800">
                <a:solidFill>
                  <a:schemeClr val="bg1"/>
                </a:solidFill>
              </a:defRPr>
            </a:lvl1pPr>
            <a:lvl2pPr>
              <a:lnSpc>
                <a:spcPct val="100000"/>
              </a:lnSpc>
              <a:spcBef>
                <a:spcPts val="0"/>
              </a:spcBef>
              <a:defRPr sz="1800">
                <a:solidFill>
                  <a:schemeClr val="bg1"/>
                </a:solidFill>
              </a:defRPr>
            </a:lvl2pPr>
            <a:lvl3pPr>
              <a:lnSpc>
                <a:spcPct val="100000"/>
              </a:lnSpc>
              <a:spcBef>
                <a:spcPts val="0"/>
              </a:spcBef>
              <a:defRPr sz="1800">
                <a:solidFill>
                  <a:schemeClr val="bg1"/>
                </a:solidFill>
              </a:defRPr>
            </a:lvl3pPr>
            <a:lvl4pPr>
              <a:lnSpc>
                <a:spcPct val="100000"/>
              </a:lnSpc>
              <a:spcBef>
                <a:spcPts val="0"/>
              </a:spcBef>
              <a:defRPr sz="1800">
                <a:solidFill>
                  <a:schemeClr val="bg1"/>
                </a:solidFill>
              </a:defRPr>
            </a:lvl4pPr>
            <a:lvl5pPr>
              <a:lnSpc>
                <a:spcPct val="100000"/>
              </a:lnSpc>
              <a:spcBef>
                <a:spcPts val="0"/>
              </a:spcBef>
              <a:defRPr sz="1800">
                <a:solidFill>
                  <a:schemeClr val="bg1"/>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9" name="Text Placeholder 56"/>
          <p:cNvSpPr>
            <a:spLocks noGrp="1"/>
          </p:cNvSpPr>
          <p:nvPr>
            <p:ph type="body" sz="quarter" idx="16"/>
          </p:nvPr>
        </p:nvSpPr>
        <p:spPr>
          <a:xfrm>
            <a:off x="7226300" y="482600"/>
            <a:ext cx="4508500" cy="2601758"/>
          </a:xfrm>
        </p:spPr>
        <p:txBody>
          <a:bodyPr>
            <a:normAutofit/>
          </a:bodyPr>
          <a:lstStyle>
            <a:lvl1pPr>
              <a:lnSpc>
                <a:spcPct val="100000"/>
              </a:lnSpc>
              <a:spcBef>
                <a:spcPts val="0"/>
              </a:spcBef>
              <a:defRPr sz="1800">
                <a:solidFill>
                  <a:schemeClr val="bg1"/>
                </a:solidFill>
              </a:defRPr>
            </a:lvl1pPr>
            <a:lvl2pPr>
              <a:lnSpc>
                <a:spcPct val="100000"/>
              </a:lnSpc>
              <a:spcBef>
                <a:spcPts val="0"/>
              </a:spcBef>
              <a:defRPr sz="1800">
                <a:solidFill>
                  <a:schemeClr val="bg1"/>
                </a:solidFill>
              </a:defRPr>
            </a:lvl2pPr>
            <a:lvl3pPr>
              <a:lnSpc>
                <a:spcPct val="100000"/>
              </a:lnSpc>
              <a:spcBef>
                <a:spcPts val="0"/>
              </a:spcBef>
              <a:defRPr sz="1800">
                <a:solidFill>
                  <a:schemeClr val="bg1"/>
                </a:solidFill>
              </a:defRPr>
            </a:lvl3pPr>
            <a:lvl4pPr>
              <a:lnSpc>
                <a:spcPct val="100000"/>
              </a:lnSpc>
              <a:spcBef>
                <a:spcPts val="0"/>
              </a:spcBef>
              <a:defRPr sz="1800">
                <a:solidFill>
                  <a:schemeClr val="bg1"/>
                </a:solidFill>
              </a:defRPr>
            </a:lvl4pPr>
            <a:lvl5pPr>
              <a:lnSpc>
                <a:spcPct val="100000"/>
              </a:lnSpc>
              <a:spcBef>
                <a:spcPts val="0"/>
              </a:spcBef>
              <a:defRPr sz="1800">
                <a:solidFill>
                  <a:schemeClr val="bg1"/>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60" name="Text Placeholder 56"/>
          <p:cNvSpPr>
            <a:spLocks noGrp="1"/>
          </p:cNvSpPr>
          <p:nvPr>
            <p:ph type="body" sz="quarter" idx="17"/>
          </p:nvPr>
        </p:nvSpPr>
        <p:spPr>
          <a:xfrm>
            <a:off x="7226300" y="3437092"/>
            <a:ext cx="4508500" cy="2601758"/>
          </a:xfrm>
        </p:spPr>
        <p:txBody>
          <a:bodyPr>
            <a:normAutofit/>
          </a:bodyPr>
          <a:lstStyle>
            <a:lvl1pPr>
              <a:lnSpc>
                <a:spcPct val="100000"/>
              </a:lnSpc>
              <a:spcBef>
                <a:spcPts val="0"/>
              </a:spcBef>
              <a:defRPr sz="1800">
                <a:solidFill>
                  <a:schemeClr val="bg1"/>
                </a:solidFill>
              </a:defRPr>
            </a:lvl1pPr>
            <a:lvl2pPr>
              <a:lnSpc>
                <a:spcPct val="100000"/>
              </a:lnSpc>
              <a:spcBef>
                <a:spcPts val="0"/>
              </a:spcBef>
              <a:defRPr sz="1800">
                <a:solidFill>
                  <a:schemeClr val="bg1"/>
                </a:solidFill>
              </a:defRPr>
            </a:lvl2pPr>
            <a:lvl3pPr>
              <a:lnSpc>
                <a:spcPct val="100000"/>
              </a:lnSpc>
              <a:spcBef>
                <a:spcPts val="0"/>
              </a:spcBef>
              <a:defRPr sz="1800">
                <a:solidFill>
                  <a:schemeClr val="bg1"/>
                </a:solidFill>
              </a:defRPr>
            </a:lvl3pPr>
            <a:lvl4pPr>
              <a:lnSpc>
                <a:spcPct val="100000"/>
              </a:lnSpc>
              <a:spcBef>
                <a:spcPts val="0"/>
              </a:spcBef>
              <a:defRPr sz="1800">
                <a:solidFill>
                  <a:schemeClr val="bg1"/>
                </a:solidFill>
              </a:defRPr>
            </a:lvl4pPr>
            <a:lvl5pPr>
              <a:lnSpc>
                <a:spcPct val="100000"/>
              </a:lnSpc>
              <a:spcBef>
                <a:spcPts val="0"/>
              </a:spcBef>
              <a:defRPr sz="1800">
                <a:solidFill>
                  <a:schemeClr val="bg1"/>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3" name="Date Placeholder 2">
            <a:extLst>
              <a:ext uri="{FF2B5EF4-FFF2-40B4-BE49-F238E27FC236}">
                <a16:creationId xmlns:a16="http://schemas.microsoft.com/office/drawing/2014/main" id="{DE02FF7D-608E-4E03-BC08-F5DCB0B09094}"/>
              </a:ext>
            </a:extLst>
          </p:cNvPr>
          <p:cNvSpPr>
            <a:spLocks noGrp="1"/>
          </p:cNvSpPr>
          <p:nvPr>
            <p:ph type="dt" sz="half" idx="18"/>
          </p:nvPr>
        </p:nvSpPr>
        <p:spPr/>
        <p:txBody>
          <a:bodyPr/>
          <a:lstStyle/>
          <a:p>
            <a:fld id="{A7ACB00D-0777-414B-9C5F-9381CFF14070}" type="datetimeFigureOut">
              <a:rPr lang="en-GB" smtClean="0"/>
              <a:t>03/08/2020</a:t>
            </a:fld>
            <a:endParaRPr lang="en-GB"/>
          </a:p>
        </p:txBody>
      </p:sp>
      <p:sp>
        <p:nvSpPr>
          <p:cNvPr id="5" name="Footer Placeholder 4">
            <a:extLst>
              <a:ext uri="{FF2B5EF4-FFF2-40B4-BE49-F238E27FC236}">
                <a16:creationId xmlns:a16="http://schemas.microsoft.com/office/drawing/2014/main" id="{E0041D55-3552-4B54-8871-986F2743032F}"/>
              </a:ext>
            </a:extLst>
          </p:cNvPr>
          <p:cNvSpPr>
            <a:spLocks noGrp="1"/>
          </p:cNvSpPr>
          <p:nvPr>
            <p:ph type="ftr" sz="quarter" idx="19"/>
          </p:nvPr>
        </p:nvSpPr>
        <p:spPr/>
        <p:txBody>
          <a:bodyPr/>
          <a:lstStyle/>
          <a:p>
            <a:endParaRPr lang="en-GB"/>
          </a:p>
        </p:txBody>
      </p:sp>
      <p:sp>
        <p:nvSpPr>
          <p:cNvPr id="7" name="Slide Number Placeholder 6">
            <a:extLst>
              <a:ext uri="{FF2B5EF4-FFF2-40B4-BE49-F238E27FC236}">
                <a16:creationId xmlns:a16="http://schemas.microsoft.com/office/drawing/2014/main" id="{FDC03FF4-5EDA-4A94-B337-08C6CF44AEAE}"/>
              </a:ext>
            </a:extLst>
          </p:cNvPr>
          <p:cNvSpPr>
            <a:spLocks noGrp="1"/>
          </p:cNvSpPr>
          <p:nvPr>
            <p:ph type="sldNum" sz="quarter" idx="20"/>
          </p:nvPr>
        </p:nvSpPr>
        <p:spPr/>
        <p:txBody>
          <a:bodyPr/>
          <a:lstStyle/>
          <a:p>
            <a:fld id="{13B31184-911A-40C6-BF8E-2E94A1D84EBB}" type="slidenum">
              <a:rPr lang="en-GB" smtClean="0"/>
              <a:t>‹#›</a:t>
            </a:fld>
            <a:endParaRPr lang="en-GB"/>
          </a:p>
        </p:txBody>
      </p:sp>
      <p:pic>
        <p:nvPicPr>
          <p:cNvPr id="19" name="Picture 18">
            <a:extLst>
              <a:ext uri="{FF2B5EF4-FFF2-40B4-BE49-F238E27FC236}">
                <a16:creationId xmlns:a16="http://schemas.microsoft.com/office/drawing/2014/main" id="{8BF3EA7E-26D4-4EA4-9B2C-DEBE0396DBA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black">
          <a:xfrm>
            <a:off x="10881087" y="6180138"/>
            <a:ext cx="949219" cy="671326"/>
          </a:xfrm>
          <a:prstGeom prst="rect">
            <a:avLst/>
          </a:prstGeom>
        </p:spPr>
      </p:pic>
    </p:spTree>
    <p:extLst>
      <p:ext uri="{BB962C8B-B14F-4D97-AF65-F5344CB8AC3E}">
        <p14:creationId xmlns:p14="http://schemas.microsoft.com/office/powerpoint/2010/main" val="40802901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arterly planner">
    <p:spTree>
      <p:nvGrpSpPr>
        <p:cNvPr id="1" name=""/>
        <p:cNvGrpSpPr/>
        <p:nvPr/>
      </p:nvGrpSpPr>
      <p:grpSpPr>
        <a:xfrm>
          <a:off x="0" y="0"/>
          <a:ext cx="0" cy="0"/>
          <a:chOff x="0" y="0"/>
          <a:chExt cx="0" cy="0"/>
        </a:xfrm>
      </p:grpSpPr>
      <p:sp>
        <p:nvSpPr>
          <p:cNvPr id="18" name="TextBox 17"/>
          <p:cNvSpPr txBox="1"/>
          <p:nvPr/>
        </p:nvSpPr>
        <p:spPr>
          <a:xfrm>
            <a:off x="6526306" y="-3980329"/>
            <a:ext cx="2958353" cy="369332"/>
          </a:xfrm>
          <a:prstGeom prst="rect">
            <a:avLst/>
          </a:prstGeom>
          <a:noFill/>
        </p:spPr>
        <p:txBody>
          <a:bodyPr wrap="square" rtlCol="0">
            <a:spAutoFit/>
          </a:bodyPr>
          <a:lstStyle/>
          <a:p>
            <a:r>
              <a:rPr lang="en-US"/>
              <a:t>1</a:t>
            </a:r>
          </a:p>
        </p:txBody>
      </p:sp>
      <p:grpSp>
        <p:nvGrpSpPr>
          <p:cNvPr id="26" name="Group 25"/>
          <p:cNvGrpSpPr/>
          <p:nvPr/>
        </p:nvGrpSpPr>
        <p:grpSpPr>
          <a:xfrm>
            <a:off x="6149787" y="1285646"/>
            <a:ext cx="5670738" cy="2402403"/>
            <a:chOff x="6149787" y="1285646"/>
            <a:chExt cx="5670738" cy="2402403"/>
          </a:xfrm>
        </p:grpSpPr>
        <p:sp>
          <p:nvSpPr>
            <p:cNvPr id="10" name="Rectangle 9"/>
            <p:cNvSpPr/>
            <p:nvPr/>
          </p:nvSpPr>
          <p:spPr>
            <a:xfrm>
              <a:off x="6149787" y="1285646"/>
              <a:ext cx="5670738" cy="2402403"/>
            </a:xfrm>
            <a:prstGeom prst="rect">
              <a:avLst/>
            </a:prstGeom>
            <a:solidFill>
              <a:srgbClr val="D6E7F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0" name="Picture 1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149787" y="2618261"/>
              <a:ext cx="1069788" cy="1069788"/>
            </a:xfrm>
            <a:prstGeom prst="rect">
              <a:avLst/>
            </a:prstGeom>
          </p:spPr>
        </p:pic>
      </p:grpSp>
      <p:grpSp>
        <p:nvGrpSpPr>
          <p:cNvPr id="25" name="Group 24"/>
          <p:cNvGrpSpPr/>
          <p:nvPr/>
        </p:nvGrpSpPr>
        <p:grpSpPr>
          <a:xfrm>
            <a:off x="6149787" y="3762432"/>
            <a:ext cx="5670738" cy="2403417"/>
            <a:chOff x="6149787" y="3762432"/>
            <a:chExt cx="5670738" cy="2403417"/>
          </a:xfrm>
        </p:grpSpPr>
        <p:sp>
          <p:nvSpPr>
            <p:cNvPr id="11" name="Rectangle 10"/>
            <p:cNvSpPr/>
            <p:nvPr/>
          </p:nvSpPr>
          <p:spPr>
            <a:xfrm>
              <a:off x="6149787" y="3763445"/>
              <a:ext cx="5670738" cy="2402404"/>
            </a:xfrm>
            <a:prstGeom prst="rect">
              <a:avLst/>
            </a:prstGeom>
            <a:solidFill>
              <a:srgbClr val="D6E7F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1" name="Picture 2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49787" y="3762432"/>
              <a:ext cx="1069788" cy="1068474"/>
            </a:xfrm>
            <a:prstGeom prst="rect">
              <a:avLst/>
            </a:prstGeom>
          </p:spPr>
        </p:pic>
      </p:grpSp>
      <p:grpSp>
        <p:nvGrpSpPr>
          <p:cNvPr id="27" name="Group 26"/>
          <p:cNvGrpSpPr/>
          <p:nvPr/>
        </p:nvGrpSpPr>
        <p:grpSpPr>
          <a:xfrm>
            <a:off x="371475" y="3762432"/>
            <a:ext cx="5688667" cy="2403417"/>
            <a:chOff x="371475" y="3762432"/>
            <a:chExt cx="5688667" cy="2403417"/>
          </a:xfrm>
        </p:grpSpPr>
        <p:sp>
          <p:nvSpPr>
            <p:cNvPr id="7" name="Rectangle 6"/>
            <p:cNvSpPr/>
            <p:nvPr/>
          </p:nvSpPr>
          <p:spPr>
            <a:xfrm>
              <a:off x="371475" y="3763445"/>
              <a:ext cx="5688667" cy="2402404"/>
            </a:xfrm>
            <a:prstGeom prst="rect">
              <a:avLst/>
            </a:prstGeom>
            <a:solidFill>
              <a:srgbClr val="D6E7F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2" name="Picture 2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990354" y="3762432"/>
              <a:ext cx="1069788" cy="1068474"/>
            </a:xfrm>
            <a:prstGeom prst="rect">
              <a:avLst/>
            </a:prstGeom>
          </p:spPr>
        </p:pic>
      </p:grpSp>
      <p:grpSp>
        <p:nvGrpSpPr>
          <p:cNvPr id="28" name="Group 27"/>
          <p:cNvGrpSpPr/>
          <p:nvPr/>
        </p:nvGrpSpPr>
        <p:grpSpPr>
          <a:xfrm>
            <a:off x="371475" y="1285646"/>
            <a:ext cx="5688667" cy="2402403"/>
            <a:chOff x="371475" y="1285646"/>
            <a:chExt cx="5688667" cy="2402403"/>
          </a:xfrm>
        </p:grpSpPr>
        <p:sp>
          <p:nvSpPr>
            <p:cNvPr id="6" name="Rectangle 5"/>
            <p:cNvSpPr/>
            <p:nvPr/>
          </p:nvSpPr>
          <p:spPr>
            <a:xfrm>
              <a:off x="371475" y="1285646"/>
              <a:ext cx="5688667" cy="2402403"/>
            </a:xfrm>
            <a:prstGeom prst="rect">
              <a:avLst/>
            </a:prstGeom>
            <a:solidFill>
              <a:srgbClr val="D6E7F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990354" y="2618261"/>
              <a:ext cx="1069788" cy="1069788"/>
            </a:xfrm>
            <a:prstGeom prst="rect">
              <a:avLst/>
            </a:prstGeom>
          </p:spPr>
        </p:pic>
      </p:grpSp>
      <p:sp>
        <p:nvSpPr>
          <p:cNvPr id="30" name="Content Placeholder 29"/>
          <p:cNvSpPr>
            <a:spLocks noGrp="1"/>
          </p:cNvSpPr>
          <p:nvPr>
            <p:ph sz="quarter" idx="13"/>
          </p:nvPr>
        </p:nvSpPr>
        <p:spPr>
          <a:xfrm>
            <a:off x="7309221" y="1418602"/>
            <a:ext cx="4338698" cy="2104466"/>
          </a:xfrm>
        </p:spPr>
        <p:txBody>
          <a:bodyPr>
            <a:normAutofit/>
          </a:bodyPr>
          <a:lstStyle>
            <a:lvl1pPr>
              <a:defRPr sz="1800"/>
            </a:lvl1pPr>
            <a:lvl2pPr>
              <a:defRPr sz="1800"/>
            </a:lvl2pPr>
            <a:lvl3pPr>
              <a:defRPr sz="1800"/>
            </a:lvl3pPr>
            <a:lvl4pPr>
              <a:defRPr sz="1800"/>
            </a:lvl4pPr>
            <a:lvl5pPr>
              <a:defRPr sz="18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31" name="Content Placeholder 29"/>
          <p:cNvSpPr>
            <a:spLocks noGrp="1"/>
          </p:cNvSpPr>
          <p:nvPr>
            <p:ph sz="quarter" idx="14"/>
          </p:nvPr>
        </p:nvSpPr>
        <p:spPr>
          <a:xfrm>
            <a:off x="7309221" y="3922519"/>
            <a:ext cx="4338698" cy="2104466"/>
          </a:xfrm>
        </p:spPr>
        <p:txBody>
          <a:bodyPr>
            <a:normAutofit/>
          </a:bodyPr>
          <a:lstStyle>
            <a:lvl1pPr>
              <a:defRPr sz="1800"/>
            </a:lvl1pPr>
            <a:lvl2pPr>
              <a:defRPr sz="1800"/>
            </a:lvl2pPr>
            <a:lvl3pPr>
              <a:defRPr sz="1800"/>
            </a:lvl3pPr>
            <a:lvl4pPr>
              <a:defRPr sz="1800"/>
            </a:lvl4pPr>
            <a:lvl5pPr>
              <a:defRPr sz="18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32" name="Content Placeholder 29"/>
          <p:cNvSpPr>
            <a:spLocks noGrp="1"/>
          </p:cNvSpPr>
          <p:nvPr>
            <p:ph sz="quarter" idx="15"/>
          </p:nvPr>
        </p:nvSpPr>
        <p:spPr>
          <a:xfrm>
            <a:off x="506768" y="1418602"/>
            <a:ext cx="4338698" cy="2104466"/>
          </a:xfrm>
        </p:spPr>
        <p:txBody>
          <a:bodyPr>
            <a:normAutofit/>
          </a:bodyPr>
          <a:lstStyle>
            <a:lvl1pPr>
              <a:defRPr sz="1800"/>
            </a:lvl1pPr>
            <a:lvl2pPr>
              <a:defRPr sz="1800"/>
            </a:lvl2pPr>
            <a:lvl3pPr>
              <a:defRPr sz="1800"/>
            </a:lvl3pPr>
            <a:lvl4pPr>
              <a:defRPr sz="1800"/>
            </a:lvl4pPr>
            <a:lvl5pPr>
              <a:defRPr sz="18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33" name="Content Placeholder 29"/>
          <p:cNvSpPr>
            <a:spLocks noGrp="1"/>
          </p:cNvSpPr>
          <p:nvPr>
            <p:ph sz="quarter" idx="16"/>
          </p:nvPr>
        </p:nvSpPr>
        <p:spPr>
          <a:xfrm>
            <a:off x="506768" y="3922519"/>
            <a:ext cx="4338698" cy="2104466"/>
          </a:xfrm>
        </p:spPr>
        <p:txBody>
          <a:bodyPr>
            <a:normAutofit/>
          </a:bodyPr>
          <a:lstStyle>
            <a:lvl1pPr>
              <a:defRPr sz="1800"/>
            </a:lvl1pPr>
            <a:lvl2pPr>
              <a:defRPr sz="1800"/>
            </a:lvl2pPr>
            <a:lvl3pPr>
              <a:defRPr sz="1800"/>
            </a:lvl3pPr>
            <a:lvl4pPr>
              <a:defRPr sz="1800"/>
            </a:lvl4pPr>
            <a:lvl5pPr>
              <a:defRPr sz="18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8" name="Date Placeholder 7">
            <a:extLst>
              <a:ext uri="{FF2B5EF4-FFF2-40B4-BE49-F238E27FC236}">
                <a16:creationId xmlns:a16="http://schemas.microsoft.com/office/drawing/2014/main" id="{C16B7601-67FE-439A-9C98-A74981CEEA18}"/>
              </a:ext>
            </a:extLst>
          </p:cNvPr>
          <p:cNvSpPr>
            <a:spLocks noGrp="1"/>
          </p:cNvSpPr>
          <p:nvPr>
            <p:ph type="dt" sz="half" idx="17"/>
          </p:nvPr>
        </p:nvSpPr>
        <p:spPr/>
        <p:txBody>
          <a:bodyPr/>
          <a:lstStyle/>
          <a:p>
            <a:fld id="{A7ACB00D-0777-414B-9C5F-9381CFF14070}" type="datetimeFigureOut">
              <a:rPr lang="en-GB" smtClean="0"/>
              <a:t>03/08/2020</a:t>
            </a:fld>
            <a:endParaRPr lang="en-GB"/>
          </a:p>
        </p:txBody>
      </p:sp>
      <p:sp>
        <p:nvSpPr>
          <p:cNvPr id="9" name="Footer Placeholder 8">
            <a:extLst>
              <a:ext uri="{FF2B5EF4-FFF2-40B4-BE49-F238E27FC236}">
                <a16:creationId xmlns:a16="http://schemas.microsoft.com/office/drawing/2014/main" id="{3C9A5E7F-1CFA-4CC1-9864-C1D06768C3F5}"/>
              </a:ext>
            </a:extLst>
          </p:cNvPr>
          <p:cNvSpPr>
            <a:spLocks noGrp="1"/>
          </p:cNvSpPr>
          <p:nvPr>
            <p:ph type="ftr" sz="quarter" idx="18"/>
          </p:nvPr>
        </p:nvSpPr>
        <p:spPr/>
        <p:txBody>
          <a:bodyPr/>
          <a:lstStyle/>
          <a:p>
            <a:endParaRPr lang="en-GB"/>
          </a:p>
        </p:txBody>
      </p:sp>
      <p:sp>
        <p:nvSpPr>
          <p:cNvPr id="12" name="Slide Number Placeholder 11">
            <a:extLst>
              <a:ext uri="{FF2B5EF4-FFF2-40B4-BE49-F238E27FC236}">
                <a16:creationId xmlns:a16="http://schemas.microsoft.com/office/drawing/2014/main" id="{B2FEF54C-CCAA-4968-BD9A-7E0086D6F8A1}"/>
              </a:ext>
            </a:extLst>
          </p:cNvPr>
          <p:cNvSpPr>
            <a:spLocks noGrp="1"/>
          </p:cNvSpPr>
          <p:nvPr>
            <p:ph type="sldNum" sz="quarter" idx="19"/>
          </p:nvPr>
        </p:nvSpPr>
        <p:spPr/>
        <p:txBody>
          <a:bodyPr/>
          <a:lstStyle/>
          <a:p>
            <a:fld id="{13B31184-911A-40C6-BF8E-2E94A1D84EBB}" type="slidenum">
              <a:rPr lang="en-GB" smtClean="0"/>
              <a:t>‹#›</a:t>
            </a:fld>
            <a:endParaRPr lang="en-GB"/>
          </a:p>
        </p:txBody>
      </p:sp>
      <p:sp>
        <p:nvSpPr>
          <p:cNvPr id="3" name="Title 2">
            <a:extLst>
              <a:ext uri="{FF2B5EF4-FFF2-40B4-BE49-F238E27FC236}">
                <a16:creationId xmlns:a16="http://schemas.microsoft.com/office/drawing/2014/main" id="{6B99635B-2423-4BB7-B844-489B12BA5778}"/>
              </a:ext>
            </a:extLst>
          </p:cNvPr>
          <p:cNvSpPr>
            <a:spLocks noGrp="1"/>
          </p:cNvSpPr>
          <p:nvPr>
            <p:ph type="title"/>
          </p:nvPr>
        </p:nvSpPr>
        <p:spPr/>
        <p:txBody>
          <a:bodyPr/>
          <a:lstStyle/>
          <a:p>
            <a:r>
              <a:rPr lang="ru-RU"/>
              <a:t>Образец заголовка</a:t>
            </a:r>
            <a:endParaRPr lang="en-GB"/>
          </a:p>
        </p:txBody>
      </p:sp>
    </p:spTree>
    <p:extLst>
      <p:ext uri="{BB962C8B-B14F-4D97-AF65-F5344CB8AC3E}">
        <p14:creationId xmlns:p14="http://schemas.microsoft.com/office/powerpoint/2010/main" val="31406688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Picture slide">
    <p:bg>
      <p:bgPr>
        <a:solidFill>
          <a:schemeClr val="bg1"/>
        </a:solidFill>
        <a:effectLst/>
      </p:bgPr>
    </p:bg>
    <p:spTree>
      <p:nvGrpSpPr>
        <p:cNvPr id="1" name=""/>
        <p:cNvGrpSpPr/>
        <p:nvPr/>
      </p:nvGrpSpPr>
      <p:grpSpPr>
        <a:xfrm>
          <a:off x="0" y="0"/>
          <a:ext cx="0" cy="0"/>
          <a:chOff x="0" y="0"/>
          <a:chExt cx="0" cy="0"/>
        </a:xfrm>
      </p:grpSpPr>
      <p:sp>
        <p:nvSpPr>
          <p:cNvPr id="13" name="Picture Placeholder 12"/>
          <p:cNvSpPr>
            <a:spLocks noGrp="1"/>
          </p:cNvSpPr>
          <p:nvPr>
            <p:ph type="pic" sz="quarter" idx="14"/>
          </p:nvPr>
        </p:nvSpPr>
        <p:spPr bwMode="hidden">
          <a:xfrm>
            <a:off x="0" y="0"/>
            <a:ext cx="12192000" cy="6858000"/>
          </a:xfrm>
          <a:solidFill>
            <a:srgbClr val="A9B4BB"/>
          </a:solidFill>
        </p:spPr>
        <p:txBody>
          <a:bodyPr anchor="ct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r>
              <a:rPr lang="ru-RU"/>
              <a:t>Вставка рисунка</a:t>
            </a:r>
            <a:endParaRPr lang="en-US" dirty="0"/>
          </a:p>
        </p:txBody>
      </p:sp>
      <p:sp>
        <p:nvSpPr>
          <p:cNvPr id="5" name="Date Placeholder 4"/>
          <p:cNvSpPr>
            <a:spLocks noGrp="1"/>
          </p:cNvSpPr>
          <p:nvPr>
            <p:ph type="dt" sz="half" idx="10"/>
          </p:nvPr>
        </p:nvSpPr>
        <p:spPr/>
        <p:txBody>
          <a:bodyPr/>
          <a:lstStyle/>
          <a:p>
            <a:fld id="{A7ACB00D-0777-414B-9C5F-9381CFF14070}" type="datetimeFigureOut">
              <a:rPr lang="en-GB" smtClean="0"/>
              <a:t>03/08/2020</a:t>
            </a:fld>
            <a:endParaRPr lang="en-GB"/>
          </a:p>
        </p:txBody>
      </p:sp>
      <p:sp>
        <p:nvSpPr>
          <p:cNvPr id="7" name="Footer Placeholder 6"/>
          <p:cNvSpPr>
            <a:spLocks noGrp="1"/>
          </p:cNvSpPr>
          <p:nvPr>
            <p:ph type="ftr" sz="quarter" idx="11"/>
          </p:nvPr>
        </p:nvSpPr>
        <p:spPr/>
        <p:txBody>
          <a:bodyPr/>
          <a:lstStyle/>
          <a:p>
            <a:endParaRPr lang="en-GB"/>
          </a:p>
        </p:txBody>
      </p:sp>
      <p:sp>
        <p:nvSpPr>
          <p:cNvPr id="8" name="Slide Number Placeholder 7"/>
          <p:cNvSpPr>
            <a:spLocks noGrp="1"/>
          </p:cNvSpPr>
          <p:nvPr>
            <p:ph type="sldNum" sz="quarter" idx="12"/>
          </p:nvPr>
        </p:nvSpPr>
        <p:spPr/>
        <p:txBody>
          <a:bodyPr/>
          <a:lstStyle/>
          <a:p>
            <a:fld id="{13B31184-911A-40C6-BF8E-2E94A1D84EBB}" type="slidenum">
              <a:rPr lang="en-GB" smtClean="0"/>
              <a:t>‹#›</a:t>
            </a:fld>
            <a:endParaRPr lang="en-GB"/>
          </a:p>
        </p:txBody>
      </p:sp>
      <p:sp>
        <p:nvSpPr>
          <p:cNvPr id="9" name="Text Placeholder 18">
            <a:extLst>
              <a:ext uri="{FF2B5EF4-FFF2-40B4-BE49-F238E27FC236}">
                <a16:creationId xmlns:a16="http://schemas.microsoft.com/office/drawing/2014/main" id="{B7544CC2-D8CD-406A-89A4-2C9251EEA500}"/>
              </a:ext>
            </a:extLst>
          </p:cNvPr>
          <p:cNvSpPr>
            <a:spLocks noGrp="1"/>
          </p:cNvSpPr>
          <p:nvPr>
            <p:ph type="body" sz="quarter" idx="19"/>
          </p:nvPr>
        </p:nvSpPr>
        <p:spPr>
          <a:xfrm>
            <a:off x="10882800" y="6181200"/>
            <a:ext cx="950400" cy="673200"/>
          </a:xfrm>
          <a:blipFill>
            <a:blip r:embed="rId2" cstate="email">
              <a:extLst>
                <a:ext uri="{28A0092B-C50C-407E-A947-70E740481C1C}">
                  <a14:useLocalDpi xmlns:a14="http://schemas.microsoft.com/office/drawing/2010/main" val="0"/>
                </a:ext>
              </a:extLst>
            </a:blip>
            <a:stretch>
              <a:fillRect/>
            </a:stretch>
          </a:blipFill>
        </p:spPr>
        <p:txBody>
          <a:bodyPr/>
          <a:lstStyle>
            <a:lvl1pPr>
              <a:defRPr>
                <a:noFill/>
              </a:defRPr>
            </a:lvl1pPr>
          </a:lstStyle>
          <a:p>
            <a:pPr lvl="0"/>
            <a:r>
              <a:rPr lang="ru-RU"/>
              <a:t>Образец текста</a:t>
            </a:r>
          </a:p>
        </p:txBody>
      </p:sp>
    </p:spTree>
    <p:extLst>
      <p:ext uri="{BB962C8B-B14F-4D97-AF65-F5344CB8AC3E}">
        <p14:creationId xmlns:p14="http://schemas.microsoft.com/office/powerpoint/2010/main" val="2680341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A7ACB00D-0777-414B-9C5F-9381CFF14070}" type="datetimeFigureOut">
              <a:rPr lang="en-GB" smtClean="0"/>
              <a:t>03/08/2020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3B31184-911A-40C6-BF8E-2E94A1D84EBB}" type="slidenum">
              <a:rPr lang="en-GB" smtClean="0"/>
              <a:t>‹#›</a:t>
            </a:fld>
            <a:endParaRPr lang="en-GB"/>
          </a:p>
        </p:txBody>
      </p:sp>
      <p:pic>
        <p:nvPicPr>
          <p:cNvPr id="10" name="Picture 9">
            <a:extLst>
              <a:ext uri="{FF2B5EF4-FFF2-40B4-BE49-F238E27FC236}">
                <a16:creationId xmlns:a16="http://schemas.microsoft.com/office/drawing/2014/main" id="{D9BE60F5-B1A4-46EB-9538-644CF0F8AA5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1087" y="6180138"/>
            <a:ext cx="949219" cy="671326"/>
          </a:xfrm>
          <a:prstGeom prst="rect">
            <a:avLst/>
          </a:prstGeom>
        </p:spPr>
      </p:pic>
    </p:spTree>
    <p:extLst>
      <p:ext uri="{BB962C8B-B14F-4D97-AF65-F5344CB8AC3E}">
        <p14:creationId xmlns:p14="http://schemas.microsoft.com/office/powerpoint/2010/main" val="3587245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Picture slide 2">
    <p:bg>
      <p:bgPr>
        <a:solidFill>
          <a:schemeClr val="bg1"/>
        </a:solidFill>
        <a:effectLst/>
      </p:bgPr>
    </p:bg>
    <p:spTree>
      <p:nvGrpSpPr>
        <p:cNvPr id="1" name=""/>
        <p:cNvGrpSpPr/>
        <p:nvPr/>
      </p:nvGrpSpPr>
      <p:grpSpPr>
        <a:xfrm>
          <a:off x="0" y="0"/>
          <a:ext cx="0" cy="0"/>
          <a:chOff x="0" y="0"/>
          <a:chExt cx="0" cy="0"/>
        </a:xfrm>
      </p:grpSpPr>
      <p:sp>
        <p:nvSpPr>
          <p:cNvPr id="13" name="Picture Placeholder 12"/>
          <p:cNvSpPr>
            <a:spLocks noGrp="1"/>
          </p:cNvSpPr>
          <p:nvPr>
            <p:ph type="pic" sz="quarter" idx="14"/>
          </p:nvPr>
        </p:nvSpPr>
        <p:spPr bwMode="hidden">
          <a:xfrm>
            <a:off x="0" y="0"/>
            <a:ext cx="12192000" cy="6858000"/>
          </a:xfrm>
          <a:solidFill>
            <a:schemeClr val="bg1"/>
          </a:solidFill>
        </p:spPr>
        <p:txBody>
          <a:bodyPr anchor="ct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r>
              <a:rPr lang="ru-RU"/>
              <a:t>Вставка рисунка</a:t>
            </a:r>
            <a:endParaRPr lang="en-US" dirty="0"/>
          </a:p>
        </p:txBody>
      </p:sp>
      <p:sp>
        <p:nvSpPr>
          <p:cNvPr id="5" name="Date Placeholder 4"/>
          <p:cNvSpPr>
            <a:spLocks noGrp="1"/>
          </p:cNvSpPr>
          <p:nvPr>
            <p:ph type="dt" sz="half" idx="10"/>
          </p:nvPr>
        </p:nvSpPr>
        <p:spPr/>
        <p:txBody>
          <a:bodyPr/>
          <a:lstStyle/>
          <a:p>
            <a:fld id="{A7ACB00D-0777-414B-9C5F-9381CFF14070}" type="datetimeFigureOut">
              <a:rPr lang="en-GB" smtClean="0"/>
              <a:t>03/08/2020</a:t>
            </a:fld>
            <a:endParaRPr lang="en-GB"/>
          </a:p>
        </p:txBody>
      </p:sp>
      <p:sp>
        <p:nvSpPr>
          <p:cNvPr id="7" name="Footer Placeholder 6"/>
          <p:cNvSpPr>
            <a:spLocks noGrp="1"/>
          </p:cNvSpPr>
          <p:nvPr>
            <p:ph type="ftr" sz="quarter" idx="11"/>
          </p:nvPr>
        </p:nvSpPr>
        <p:spPr/>
        <p:txBody>
          <a:bodyPr/>
          <a:lstStyle/>
          <a:p>
            <a:endParaRPr lang="en-GB"/>
          </a:p>
        </p:txBody>
      </p:sp>
      <p:sp>
        <p:nvSpPr>
          <p:cNvPr id="8" name="Slide Number Placeholder 7"/>
          <p:cNvSpPr>
            <a:spLocks noGrp="1"/>
          </p:cNvSpPr>
          <p:nvPr>
            <p:ph type="sldNum" sz="quarter" idx="12"/>
          </p:nvPr>
        </p:nvSpPr>
        <p:spPr/>
        <p:txBody>
          <a:bodyPr/>
          <a:lstStyle/>
          <a:p>
            <a:fld id="{13B31184-911A-40C6-BF8E-2E94A1D84EBB}" type="slidenum">
              <a:rPr lang="en-GB" smtClean="0"/>
              <a:t>‹#›</a:t>
            </a:fld>
            <a:endParaRPr lang="en-GB"/>
          </a:p>
        </p:txBody>
      </p:sp>
      <p:sp>
        <p:nvSpPr>
          <p:cNvPr id="19" name="Text Placeholder 18">
            <a:extLst>
              <a:ext uri="{FF2B5EF4-FFF2-40B4-BE49-F238E27FC236}">
                <a16:creationId xmlns:a16="http://schemas.microsoft.com/office/drawing/2014/main" id="{26D30F58-5F78-41F1-B7B3-B3E56E0D242A}"/>
              </a:ext>
            </a:extLst>
          </p:cNvPr>
          <p:cNvSpPr>
            <a:spLocks noGrp="1"/>
          </p:cNvSpPr>
          <p:nvPr>
            <p:ph type="body" sz="quarter" idx="18"/>
          </p:nvPr>
        </p:nvSpPr>
        <p:spPr>
          <a:xfrm>
            <a:off x="10882800" y="6181200"/>
            <a:ext cx="950400" cy="673200"/>
          </a:xfrm>
          <a:blipFill>
            <a:blip r:embed="rId2" cstate="email">
              <a:extLst>
                <a:ext uri="{28A0092B-C50C-407E-A947-70E740481C1C}">
                  <a14:useLocalDpi xmlns:a14="http://schemas.microsoft.com/office/drawing/2010/main" val="0"/>
                </a:ext>
              </a:extLst>
            </a:blip>
            <a:stretch>
              <a:fillRect/>
            </a:stretch>
          </a:blipFill>
        </p:spPr>
        <p:txBody>
          <a:bodyPr/>
          <a:lstStyle>
            <a:lvl1pPr>
              <a:defRPr>
                <a:noFill/>
              </a:defRPr>
            </a:lvl1pPr>
          </a:lstStyle>
          <a:p>
            <a:pPr lvl="0"/>
            <a:r>
              <a:rPr lang="ru-RU"/>
              <a:t>Образец текста</a:t>
            </a:r>
          </a:p>
        </p:txBody>
      </p:sp>
    </p:spTree>
    <p:extLst>
      <p:ext uri="{BB962C8B-B14F-4D97-AF65-F5344CB8AC3E}">
        <p14:creationId xmlns:p14="http://schemas.microsoft.com/office/powerpoint/2010/main" val="8619567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Picture slide with text">
    <p:bg>
      <p:bgPr>
        <a:solidFill>
          <a:schemeClr val="bg1"/>
        </a:solidFill>
        <a:effectLst/>
      </p:bgPr>
    </p:bg>
    <p:spTree>
      <p:nvGrpSpPr>
        <p:cNvPr id="1" name=""/>
        <p:cNvGrpSpPr/>
        <p:nvPr/>
      </p:nvGrpSpPr>
      <p:grpSpPr>
        <a:xfrm>
          <a:off x="0" y="0"/>
          <a:ext cx="0" cy="0"/>
          <a:chOff x="0" y="0"/>
          <a:chExt cx="0" cy="0"/>
        </a:xfrm>
      </p:grpSpPr>
      <p:sp>
        <p:nvSpPr>
          <p:cNvPr id="13" name="Picture Placeholder 12"/>
          <p:cNvSpPr>
            <a:spLocks noGrp="1"/>
          </p:cNvSpPr>
          <p:nvPr>
            <p:ph type="pic" sz="quarter" idx="14"/>
          </p:nvPr>
        </p:nvSpPr>
        <p:spPr bwMode="hidden">
          <a:xfrm>
            <a:off x="0" y="0"/>
            <a:ext cx="12192000" cy="6858000"/>
          </a:xfrm>
          <a:solidFill>
            <a:srgbClr val="A9B4BB"/>
          </a:solidFill>
        </p:spPr>
        <p:txBody>
          <a:bodyPr anchor="ct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r>
              <a:rPr lang="ru-RU"/>
              <a:t>Вставка рисунка</a:t>
            </a:r>
            <a:endParaRPr lang="en-US" dirty="0"/>
          </a:p>
        </p:txBody>
      </p:sp>
      <p:sp>
        <p:nvSpPr>
          <p:cNvPr id="5" name="Date Placeholder 4"/>
          <p:cNvSpPr>
            <a:spLocks noGrp="1"/>
          </p:cNvSpPr>
          <p:nvPr>
            <p:ph type="dt" sz="half" idx="10"/>
          </p:nvPr>
        </p:nvSpPr>
        <p:spPr/>
        <p:txBody>
          <a:bodyPr/>
          <a:lstStyle/>
          <a:p>
            <a:fld id="{A7ACB00D-0777-414B-9C5F-9381CFF14070}" type="datetimeFigureOut">
              <a:rPr lang="en-GB" smtClean="0"/>
              <a:t>03/08/2020</a:t>
            </a:fld>
            <a:endParaRPr lang="en-GB"/>
          </a:p>
        </p:txBody>
      </p:sp>
      <p:sp>
        <p:nvSpPr>
          <p:cNvPr id="7" name="Footer Placeholder 6"/>
          <p:cNvSpPr>
            <a:spLocks noGrp="1"/>
          </p:cNvSpPr>
          <p:nvPr>
            <p:ph type="ftr" sz="quarter" idx="11"/>
          </p:nvPr>
        </p:nvSpPr>
        <p:spPr/>
        <p:txBody>
          <a:bodyPr/>
          <a:lstStyle/>
          <a:p>
            <a:endParaRPr lang="en-GB"/>
          </a:p>
        </p:txBody>
      </p:sp>
      <p:sp>
        <p:nvSpPr>
          <p:cNvPr id="8" name="Slide Number Placeholder 7"/>
          <p:cNvSpPr>
            <a:spLocks noGrp="1"/>
          </p:cNvSpPr>
          <p:nvPr>
            <p:ph type="sldNum" sz="quarter" idx="12"/>
          </p:nvPr>
        </p:nvSpPr>
        <p:spPr/>
        <p:txBody>
          <a:bodyPr/>
          <a:lstStyle/>
          <a:p>
            <a:fld id="{13B31184-911A-40C6-BF8E-2E94A1D84EBB}" type="slidenum">
              <a:rPr lang="en-GB" smtClean="0"/>
              <a:t>‹#›</a:t>
            </a:fld>
            <a:endParaRPr lang="en-GB"/>
          </a:p>
        </p:txBody>
      </p:sp>
      <p:sp>
        <p:nvSpPr>
          <p:cNvPr id="9" name="Text Placeholder 2">
            <a:extLst>
              <a:ext uri="{FF2B5EF4-FFF2-40B4-BE49-F238E27FC236}">
                <a16:creationId xmlns:a16="http://schemas.microsoft.com/office/drawing/2014/main" id="{CF0A04F2-F2BC-434B-8B2C-43C3B53A28F8}"/>
              </a:ext>
            </a:extLst>
          </p:cNvPr>
          <p:cNvSpPr>
            <a:spLocks noGrp="1"/>
          </p:cNvSpPr>
          <p:nvPr>
            <p:ph type="body" sz="quarter" idx="19"/>
          </p:nvPr>
        </p:nvSpPr>
        <p:spPr bwMode="white">
          <a:xfrm>
            <a:off x="370800" y="370800"/>
            <a:ext cx="3978000" cy="6037200"/>
          </a:xfrm>
          <a:solidFill>
            <a:schemeClr val="bg1"/>
          </a:solidFill>
        </p:spPr>
        <p:txBody>
          <a:bodyPr lIns="360000" tIns="1980000" rIns="360000" bIns="360000">
            <a:normAutofit/>
          </a:bodyPr>
          <a:lstStyle>
            <a:lvl1pPr marL="0" indent="0">
              <a:lnSpc>
                <a:spcPct val="100000"/>
              </a:lnSpc>
              <a:spcBef>
                <a:spcPts val="0"/>
              </a:spcBef>
              <a:buNone/>
              <a:defRPr sz="1600"/>
            </a:lvl1pPr>
            <a:lvl2pPr marL="457189" indent="0">
              <a:buNone/>
              <a:defRPr/>
            </a:lvl2pPr>
            <a:lvl3pPr marL="914377" indent="0">
              <a:buNone/>
              <a:defRPr/>
            </a:lvl3pPr>
            <a:lvl4pPr marL="1371566" indent="0">
              <a:buNone/>
              <a:defRPr/>
            </a:lvl4pPr>
            <a:lvl5pPr marL="1828755" indent="0">
              <a:buNone/>
              <a:defRPr/>
            </a:lvl5pPr>
          </a:lstStyle>
          <a:p>
            <a:pPr lvl="0"/>
            <a:r>
              <a:rPr lang="ru-RU"/>
              <a:t>Образец текста</a:t>
            </a:r>
          </a:p>
        </p:txBody>
      </p:sp>
      <p:sp>
        <p:nvSpPr>
          <p:cNvPr id="10" name="Text Placeholder 3">
            <a:extLst>
              <a:ext uri="{FF2B5EF4-FFF2-40B4-BE49-F238E27FC236}">
                <a16:creationId xmlns:a16="http://schemas.microsoft.com/office/drawing/2014/main" id="{B2ACAB75-4CDA-476B-9411-B239DC9E0783}"/>
              </a:ext>
            </a:extLst>
          </p:cNvPr>
          <p:cNvSpPr>
            <a:spLocks noGrp="1"/>
          </p:cNvSpPr>
          <p:nvPr>
            <p:ph type="body" sz="quarter" idx="20"/>
          </p:nvPr>
        </p:nvSpPr>
        <p:spPr>
          <a:xfrm>
            <a:off x="636570" y="640714"/>
            <a:ext cx="3475037" cy="1368000"/>
          </a:xfrm>
        </p:spPr>
        <p:txBody>
          <a:bodyPr>
            <a:normAutofit/>
          </a:bodyPr>
          <a:lstStyle>
            <a:lvl1pPr marL="0" indent="0">
              <a:lnSpc>
                <a:spcPct val="100000"/>
              </a:lnSpc>
              <a:spcBef>
                <a:spcPts val="0"/>
              </a:spcBef>
              <a:buNone/>
              <a:defRPr sz="2400" b="0"/>
            </a:lvl1pPr>
            <a:lvl2pPr marL="0" indent="0">
              <a:lnSpc>
                <a:spcPct val="100000"/>
              </a:lnSpc>
              <a:spcBef>
                <a:spcPts val="0"/>
              </a:spcBef>
              <a:buFont typeface="Arial" panose="020B0604020202020204" pitchFamily="34" charset="0"/>
              <a:buNone/>
              <a:defRPr sz="2400" b="0"/>
            </a:lvl2pPr>
          </a:lstStyle>
          <a:p>
            <a:pPr lvl="0"/>
            <a:r>
              <a:rPr lang="ru-RU"/>
              <a:t>Образец текста</a:t>
            </a:r>
          </a:p>
        </p:txBody>
      </p:sp>
      <p:sp>
        <p:nvSpPr>
          <p:cNvPr id="11" name="Text Placeholder 18">
            <a:extLst>
              <a:ext uri="{FF2B5EF4-FFF2-40B4-BE49-F238E27FC236}">
                <a16:creationId xmlns:a16="http://schemas.microsoft.com/office/drawing/2014/main" id="{B7CBFC6E-3B77-4AA4-B356-FF5BC89CBBDC}"/>
              </a:ext>
            </a:extLst>
          </p:cNvPr>
          <p:cNvSpPr>
            <a:spLocks noGrp="1"/>
          </p:cNvSpPr>
          <p:nvPr>
            <p:ph type="body" sz="quarter" idx="21"/>
          </p:nvPr>
        </p:nvSpPr>
        <p:spPr>
          <a:xfrm>
            <a:off x="10882800" y="6181200"/>
            <a:ext cx="950400" cy="673200"/>
          </a:xfrm>
          <a:blipFill>
            <a:blip r:embed="rId2" cstate="email">
              <a:extLst>
                <a:ext uri="{28A0092B-C50C-407E-A947-70E740481C1C}">
                  <a14:useLocalDpi xmlns:a14="http://schemas.microsoft.com/office/drawing/2010/main" val="0"/>
                </a:ext>
              </a:extLst>
            </a:blip>
            <a:stretch>
              <a:fillRect/>
            </a:stretch>
          </a:blipFill>
        </p:spPr>
        <p:txBody>
          <a:bodyPr/>
          <a:lstStyle>
            <a:lvl1pPr>
              <a:defRPr>
                <a:noFill/>
              </a:defRPr>
            </a:lvl1pPr>
          </a:lstStyle>
          <a:p>
            <a:pPr lvl="0"/>
            <a:r>
              <a:rPr lang="ru-RU"/>
              <a:t>Образец текста</a:t>
            </a:r>
          </a:p>
        </p:txBody>
      </p:sp>
    </p:spTree>
    <p:extLst>
      <p:ext uri="{BB962C8B-B14F-4D97-AF65-F5344CB8AC3E}">
        <p14:creationId xmlns:p14="http://schemas.microsoft.com/office/powerpoint/2010/main" val="38852117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Picture slide with text 2">
    <p:bg>
      <p:bgPr>
        <a:solidFill>
          <a:schemeClr val="bg1"/>
        </a:solidFill>
        <a:effectLst/>
      </p:bgPr>
    </p:bg>
    <p:spTree>
      <p:nvGrpSpPr>
        <p:cNvPr id="1" name=""/>
        <p:cNvGrpSpPr/>
        <p:nvPr/>
      </p:nvGrpSpPr>
      <p:grpSpPr>
        <a:xfrm>
          <a:off x="0" y="0"/>
          <a:ext cx="0" cy="0"/>
          <a:chOff x="0" y="0"/>
          <a:chExt cx="0" cy="0"/>
        </a:xfrm>
      </p:grpSpPr>
      <p:sp>
        <p:nvSpPr>
          <p:cNvPr id="13" name="Picture Placeholder 12"/>
          <p:cNvSpPr>
            <a:spLocks noGrp="1"/>
          </p:cNvSpPr>
          <p:nvPr>
            <p:ph type="pic" sz="quarter" idx="14"/>
          </p:nvPr>
        </p:nvSpPr>
        <p:spPr bwMode="hidden">
          <a:xfrm>
            <a:off x="0" y="0"/>
            <a:ext cx="12192000" cy="6858000"/>
          </a:xfrm>
          <a:solidFill>
            <a:schemeClr val="bg1"/>
          </a:solidFill>
        </p:spPr>
        <p:txBody>
          <a:bodyPr anchor="ct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r>
              <a:rPr lang="ru-RU"/>
              <a:t>Вставка рисунка</a:t>
            </a:r>
            <a:endParaRPr lang="en-US" dirty="0"/>
          </a:p>
        </p:txBody>
      </p:sp>
      <p:sp>
        <p:nvSpPr>
          <p:cNvPr id="5" name="Date Placeholder 4"/>
          <p:cNvSpPr>
            <a:spLocks noGrp="1"/>
          </p:cNvSpPr>
          <p:nvPr>
            <p:ph type="dt" sz="half" idx="10"/>
          </p:nvPr>
        </p:nvSpPr>
        <p:spPr/>
        <p:txBody>
          <a:bodyPr/>
          <a:lstStyle/>
          <a:p>
            <a:fld id="{A7ACB00D-0777-414B-9C5F-9381CFF14070}" type="datetimeFigureOut">
              <a:rPr lang="en-GB" smtClean="0"/>
              <a:t>03/08/2020</a:t>
            </a:fld>
            <a:endParaRPr lang="en-GB"/>
          </a:p>
        </p:txBody>
      </p:sp>
      <p:sp>
        <p:nvSpPr>
          <p:cNvPr id="7" name="Footer Placeholder 6"/>
          <p:cNvSpPr>
            <a:spLocks noGrp="1"/>
          </p:cNvSpPr>
          <p:nvPr>
            <p:ph type="ftr" sz="quarter" idx="11"/>
          </p:nvPr>
        </p:nvSpPr>
        <p:spPr/>
        <p:txBody>
          <a:bodyPr/>
          <a:lstStyle/>
          <a:p>
            <a:endParaRPr lang="en-GB"/>
          </a:p>
        </p:txBody>
      </p:sp>
      <p:sp>
        <p:nvSpPr>
          <p:cNvPr id="8" name="Slide Number Placeholder 7"/>
          <p:cNvSpPr>
            <a:spLocks noGrp="1"/>
          </p:cNvSpPr>
          <p:nvPr>
            <p:ph type="sldNum" sz="quarter" idx="12"/>
          </p:nvPr>
        </p:nvSpPr>
        <p:spPr/>
        <p:txBody>
          <a:bodyPr/>
          <a:lstStyle/>
          <a:p>
            <a:fld id="{13B31184-911A-40C6-BF8E-2E94A1D84EBB}" type="slidenum">
              <a:rPr lang="en-GB" smtClean="0"/>
              <a:t>‹#›</a:t>
            </a:fld>
            <a:endParaRPr lang="en-GB"/>
          </a:p>
        </p:txBody>
      </p:sp>
      <p:sp>
        <p:nvSpPr>
          <p:cNvPr id="11" name="Text Placeholder 18">
            <a:extLst>
              <a:ext uri="{FF2B5EF4-FFF2-40B4-BE49-F238E27FC236}">
                <a16:creationId xmlns:a16="http://schemas.microsoft.com/office/drawing/2014/main" id="{8DA872DD-F2C2-4081-B6F3-7986E716C12B}"/>
              </a:ext>
            </a:extLst>
          </p:cNvPr>
          <p:cNvSpPr>
            <a:spLocks noGrp="1"/>
          </p:cNvSpPr>
          <p:nvPr>
            <p:ph type="body" sz="quarter" idx="18"/>
          </p:nvPr>
        </p:nvSpPr>
        <p:spPr>
          <a:xfrm>
            <a:off x="10882800" y="6181200"/>
            <a:ext cx="950400" cy="673200"/>
          </a:xfrm>
          <a:blipFill>
            <a:blip r:embed="rId2" cstate="email">
              <a:extLst>
                <a:ext uri="{28A0092B-C50C-407E-A947-70E740481C1C}">
                  <a14:useLocalDpi xmlns:a14="http://schemas.microsoft.com/office/drawing/2010/main" val="0"/>
                </a:ext>
              </a:extLst>
            </a:blip>
            <a:stretch>
              <a:fillRect/>
            </a:stretch>
          </a:blipFill>
        </p:spPr>
        <p:txBody>
          <a:bodyPr/>
          <a:lstStyle>
            <a:lvl1pPr>
              <a:defRPr>
                <a:noFill/>
              </a:defRPr>
            </a:lvl1pPr>
          </a:lstStyle>
          <a:p>
            <a:pPr lvl="0"/>
            <a:r>
              <a:rPr lang="ru-RU"/>
              <a:t>Образец текста</a:t>
            </a:r>
          </a:p>
        </p:txBody>
      </p:sp>
      <p:sp>
        <p:nvSpPr>
          <p:cNvPr id="9" name="Text Placeholder 2">
            <a:extLst>
              <a:ext uri="{FF2B5EF4-FFF2-40B4-BE49-F238E27FC236}">
                <a16:creationId xmlns:a16="http://schemas.microsoft.com/office/drawing/2014/main" id="{EFC192A4-0B5C-4497-8DEE-D92145D1CBB3}"/>
              </a:ext>
            </a:extLst>
          </p:cNvPr>
          <p:cNvSpPr>
            <a:spLocks noGrp="1"/>
          </p:cNvSpPr>
          <p:nvPr>
            <p:ph type="body" sz="quarter" idx="19"/>
          </p:nvPr>
        </p:nvSpPr>
        <p:spPr bwMode="white">
          <a:xfrm>
            <a:off x="370800" y="370800"/>
            <a:ext cx="3978000" cy="6037200"/>
          </a:xfrm>
          <a:solidFill>
            <a:schemeClr val="bg1"/>
          </a:solidFill>
        </p:spPr>
        <p:txBody>
          <a:bodyPr lIns="360000" tIns="1980000" rIns="360000" bIns="360000">
            <a:normAutofit/>
          </a:bodyPr>
          <a:lstStyle>
            <a:lvl1pPr marL="0" indent="0">
              <a:lnSpc>
                <a:spcPct val="100000"/>
              </a:lnSpc>
              <a:spcBef>
                <a:spcPts val="0"/>
              </a:spcBef>
              <a:buNone/>
              <a:defRPr sz="1600"/>
            </a:lvl1pPr>
            <a:lvl2pPr marL="457189" indent="0">
              <a:buNone/>
              <a:defRPr/>
            </a:lvl2pPr>
            <a:lvl3pPr marL="914377" indent="0">
              <a:buNone/>
              <a:defRPr/>
            </a:lvl3pPr>
            <a:lvl4pPr marL="1371566" indent="0">
              <a:buNone/>
              <a:defRPr/>
            </a:lvl4pPr>
            <a:lvl5pPr marL="1828755" indent="0">
              <a:buNone/>
              <a:defRPr/>
            </a:lvl5pPr>
          </a:lstStyle>
          <a:p>
            <a:pPr lvl="0"/>
            <a:r>
              <a:rPr lang="ru-RU"/>
              <a:t>Образец текста</a:t>
            </a:r>
          </a:p>
        </p:txBody>
      </p:sp>
      <p:sp>
        <p:nvSpPr>
          <p:cNvPr id="10" name="Text Placeholder 3">
            <a:extLst>
              <a:ext uri="{FF2B5EF4-FFF2-40B4-BE49-F238E27FC236}">
                <a16:creationId xmlns:a16="http://schemas.microsoft.com/office/drawing/2014/main" id="{15CC0256-6997-429A-90B7-69F8F18CA660}"/>
              </a:ext>
            </a:extLst>
          </p:cNvPr>
          <p:cNvSpPr>
            <a:spLocks noGrp="1"/>
          </p:cNvSpPr>
          <p:nvPr>
            <p:ph type="body" sz="quarter" idx="20"/>
          </p:nvPr>
        </p:nvSpPr>
        <p:spPr>
          <a:xfrm>
            <a:off x="636570" y="640714"/>
            <a:ext cx="3475037" cy="1368000"/>
          </a:xfrm>
        </p:spPr>
        <p:txBody>
          <a:bodyPr>
            <a:normAutofit/>
          </a:bodyPr>
          <a:lstStyle>
            <a:lvl1pPr marL="0" indent="0">
              <a:lnSpc>
                <a:spcPct val="100000"/>
              </a:lnSpc>
              <a:spcBef>
                <a:spcPts val="0"/>
              </a:spcBef>
              <a:buNone/>
              <a:defRPr sz="2400" b="0"/>
            </a:lvl1pPr>
            <a:lvl2pPr marL="0" indent="0">
              <a:lnSpc>
                <a:spcPct val="100000"/>
              </a:lnSpc>
              <a:spcBef>
                <a:spcPts val="0"/>
              </a:spcBef>
              <a:buFont typeface="Arial" panose="020B0604020202020204" pitchFamily="34" charset="0"/>
              <a:buNone/>
              <a:defRPr sz="2400" b="0"/>
            </a:lvl2pPr>
          </a:lstStyle>
          <a:p>
            <a:pPr lvl="0"/>
            <a:r>
              <a:rPr lang="ru-RU"/>
              <a:t>Образец текста</a:t>
            </a:r>
          </a:p>
        </p:txBody>
      </p:sp>
    </p:spTree>
    <p:extLst>
      <p:ext uri="{BB962C8B-B14F-4D97-AF65-F5344CB8AC3E}">
        <p14:creationId xmlns:p14="http://schemas.microsoft.com/office/powerpoint/2010/main" val="20192977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Reference">
    <p:bg>
      <p:bgPr>
        <a:solidFill>
          <a:schemeClr val="bg1"/>
        </a:solidFill>
        <a:effectLst/>
      </p:bgPr>
    </p:bg>
    <p:spTree>
      <p:nvGrpSpPr>
        <p:cNvPr id="1" name=""/>
        <p:cNvGrpSpPr/>
        <p:nvPr/>
      </p:nvGrpSpPr>
      <p:grpSpPr>
        <a:xfrm>
          <a:off x="0" y="0"/>
          <a:ext cx="0" cy="0"/>
          <a:chOff x="0" y="0"/>
          <a:chExt cx="0" cy="0"/>
        </a:xfrm>
      </p:grpSpPr>
      <p:sp>
        <p:nvSpPr>
          <p:cNvPr id="13" name="Picture Placeholder 12"/>
          <p:cNvSpPr>
            <a:spLocks noGrp="1"/>
          </p:cNvSpPr>
          <p:nvPr>
            <p:ph type="pic" sz="quarter" idx="14"/>
          </p:nvPr>
        </p:nvSpPr>
        <p:spPr bwMode="hidden">
          <a:xfrm>
            <a:off x="1853914" y="0"/>
            <a:ext cx="10368000" cy="6858000"/>
          </a:xfrm>
          <a:solidFill>
            <a:schemeClr val="bg1"/>
          </a:solidFill>
        </p:spPr>
        <p:txBody>
          <a:bodyPr anchor="ct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r>
              <a:rPr lang="ru-RU"/>
              <a:t>Вставка рисунка</a:t>
            </a:r>
            <a:endParaRPr lang="en-US" dirty="0"/>
          </a:p>
        </p:txBody>
      </p:sp>
      <p:sp>
        <p:nvSpPr>
          <p:cNvPr id="9" name="Rectangle 8">
            <a:extLst>
              <a:ext uri="{FF2B5EF4-FFF2-40B4-BE49-F238E27FC236}">
                <a16:creationId xmlns:a16="http://schemas.microsoft.com/office/drawing/2014/main" id="{E97B9DF2-B864-4C55-9B48-85B614A5217A}"/>
              </a:ext>
            </a:extLst>
          </p:cNvPr>
          <p:cNvSpPr/>
          <p:nvPr/>
        </p:nvSpPr>
        <p:spPr bwMode="white">
          <a:xfrm>
            <a:off x="1" y="1"/>
            <a:ext cx="1857203" cy="6857999"/>
          </a:xfrm>
          <a:prstGeom prst="rect">
            <a:avLst/>
          </a:prstGeom>
          <a:solidFill>
            <a:srgbClr val="28475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 Placeholder 2">
            <a:extLst>
              <a:ext uri="{FF2B5EF4-FFF2-40B4-BE49-F238E27FC236}">
                <a16:creationId xmlns:a16="http://schemas.microsoft.com/office/drawing/2014/main" id="{F891C029-E6E9-4C4A-88DC-273BAA2D1CA5}"/>
              </a:ext>
            </a:extLst>
          </p:cNvPr>
          <p:cNvSpPr>
            <a:spLocks noGrp="1"/>
          </p:cNvSpPr>
          <p:nvPr>
            <p:ph type="body" sz="quarter" idx="19"/>
          </p:nvPr>
        </p:nvSpPr>
        <p:spPr bwMode="white">
          <a:xfrm>
            <a:off x="370800" y="370800"/>
            <a:ext cx="3978000" cy="6037200"/>
          </a:xfrm>
          <a:solidFill>
            <a:schemeClr val="bg1"/>
          </a:solidFill>
        </p:spPr>
        <p:txBody>
          <a:bodyPr lIns="360000" tIns="2340000" rIns="360000" bIns="360000">
            <a:normAutofit/>
          </a:bodyPr>
          <a:lstStyle>
            <a:lvl1pPr marL="0" indent="0">
              <a:lnSpc>
                <a:spcPct val="100000"/>
              </a:lnSpc>
              <a:spcBef>
                <a:spcPts val="0"/>
              </a:spcBef>
              <a:buNone/>
              <a:defRPr sz="1600"/>
            </a:lvl1pPr>
            <a:lvl2pPr marL="457189" indent="0">
              <a:buNone/>
              <a:defRPr/>
            </a:lvl2pPr>
            <a:lvl3pPr marL="914377" indent="0">
              <a:buNone/>
              <a:defRPr/>
            </a:lvl3pPr>
            <a:lvl4pPr marL="1371566" indent="0">
              <a:buNone/>
              <a:defRPr/>
            </a:lvl4pPr>
            <a:lvl5pPr marL="1828755" indent="0">
              <a:buNone/>
              <a:defRPr/>
            </a:lvl5pPr>
          </a:lstStyle>
          <a:p>
            <a:pPr lvl="0"/>
            <a:r>
              <a:rPr lang="ru-RU"/>
              <a:t>Образец текста</a:t>
            </a:r>
          </a:p>
        </p:txBody>
      </p:sp>
      <p:sp>
        <p:nvSpPr>
          <p:cNvPr id="19" name="logo">
            <a:extLst>
              <a:ext uri="{FF2B5EF4-FFF2-40B4-BE49-F238E27FC236}">
                <a16:creationId xmlns:a16="http://schemas.microsoft.com/office/drawing/2014/main" id="{26D30F58-5F78-41F1-B7B3-B3E56E0D242A}"/>
              </a:ext>
            </a:extLst>
          </p:cNvPr>
          <p:cNvSpPr>
            <a:spLocks noGrp="1"/>
          </p:cNvSpPr>
          <p:nvPr>
            <p:ph type="body" sz="quarter" idx="18"/>
          </p:nvPr>
        </p:nvSpPr>
        <p:spPr bwMode="black">
          <a:xfrm>
            <a:off x="655200" y="543600"/>
            <a:ext cx="1137600" cy="806400"/>
          </a:xfrm>
          <a:blipFill>
            <a:blip r:embed="rId2" cstate="email">
              <a:extLst>
                <a:ext uri="{28A0092B-C50C-407E-A947-70E740481C1C}">
                  <a14:useLocalDpi xmlns:a14="http://schemas.microsoft.com/office/drawing/2010/main" val="0"/>
                </a:ext>
              </a:extLst>
            </a:blip>
            <a:stretch>
              <a:fillRect/>
            </a:stretch>
          </a:blipFill>
        </p:spPr>
        <p:txBody>
          <a:bodyPr>
            <a:normAutofit/>
          </a:bodyPr>
          <a:lstStyle>
            <a:lvl1pPr marL="0" indent="0">
              <a:lnSpc>
                <a:spcPct val="100000"/>
              </a:lnSpc>
              <a:spcBef>
                <a:spcPts val="0"/>
              </a:spcBef>
              <a:defRPr sz="1000">
                <a:noFill/>
              </a:defRPr>
            </a:lvl1pPr>
          </a:lstStyle>
          <a:p>
            <a:pPr lvl="0"/>
            <a:r>
              <a:rPr lang="ru-RU"/>
              <a:t>Образец текста</a:t>
            </a:r>
          </a:p>
        </p:txBody>
      </p:sp>
      <p:sp>
        <p:nvSpPr>
          <p:cNvPr id="5" name="Date Placeholder 4"/>
          <p:cNvSpPr>
            <a:spLocks noGrp="1"/>
          </p:cNvSpPr>
          <p:nvPr>
            <p:ph type="dt" sz="half" idx="10"/>
          </p:nvPr>
        </p:nvSpPr>
        <p:spPr/>
        <p:txBody>
          <a:bodyPr/>
          <a:lstStyle>
            <a:lvl1pPr>
              <a:defRPr>
                <a:solidFill>
                  <a:schemeClr val="bg1"/>
                </a:solidFill>
              </a:defRPr>
            </a:lvl1pPr>
          </a:lstStyle>
          <a:p>
            <a:fld id="{A7ACB00D-0777-414B-9C5F-9381CFF14070}" type="datetimeFigureOut">
              <a:rPr lang="en-GB" smtClean="0"/>
              <a:t>03/08/2020</a:t>
            </a:fld>
            <a:endParaRPr lang="en-GB"/>
          </a:p>
        </p:txBody>
      </p:sp>
      <p:sp>
        <p:nvSpPr>
          <p:cNvPr id="7" name="Footer Placeholder 6"/>
          <p:cNvSpPr>
            <a:spLocks noGrp="1"/>
          </p:cNvSpPr>
          <p:nvPr>
            <p:ph type="ftr" sz="quarter" idx="11"/>
          </p:nvPr>
        </p:nvSpPr>
        <p:spPr/>
        <p:txBody>
          <a:bodyPr/>
          <a:lstStyle>
            <a:lvl1pPr>
              <a:defRPr>
                <a:solidFill>
                  <a:schemeClr val="bg1"/>
                </a:solidFill>
              </a:defRPr>
            </a:lvl1pPr>
          </a:lstStyle>
          <a:p>
            <a:endParaRPr lang="en-GB"/>
          </a:p>
        </p:txBody>
      </p:sp>
      <p:sp>
        <p:nvSpPr>
          <p:cNvPr id="8" name="Slide Number Placeholder 7"/>
          <p:cNvSpPr>
            <a:spLocks noGrp="1"/>
          </p:cNvSpPr>
          <p:nvPr>
            <p:ph type="sldNum" sz="quarter" idx="12"/>
          </p:nvPr>
        </p:nvSpPr>
        <p:spPr/>
        <p:txBody>
          <a:bodyPr/>
          <a:lstStyle>
            <a:lvl1pPr>
              <a:defRPr>
                <a:solidFill>
                  <a:schemeClr val="bg1"/>
                </a:solidFill>
              </a:defRPr>
            </a:lvl1pPr>
          </a:lstStyle>
          <a:p>
            <a:fld id="{13B31184-911A-40C6-BF8E-2E94A1D84EBB}" type="slidenum">
              <a:rPr lang="en-GB" smtClean="0"/>
              <a:t>‹#›</a:t>
            </a:fld>
            <a:endParaRPr lang="en-GB"/>
          </a:p>
        </p:txBody>
      </p:sp>
      <p:sp>
        <p:nvSpPr>
          <p:cNvPr id="10" name="Text Placeholder 3">
            <a:extLst>
              <a:ext uri="{FF2B5EF4-FFF2-40B4-BE49-F238E27FC236}">
                <a16:creationId xmlns:a16="http://schemas.microsoft.com/office/drawing/2014/main" id="{4C3A55B7-7958-4E1A-BFE9-A819811BBD35}"/>
              </a:ext>
            </a:extLst>
          </p:cNvPr>
          <p:cNvSpPr>
            <a:spLocks noGrp="1"/>
          </p:cNvSpPr>
          <p:nvPr>
            <p:ph type="body" sz="quarter" idx="20" hasCustomPrompt="1"/>
          </p:nvPr>
        </p:nvSpPr>
        <p:spPr>
          <a:xfrm>
            <a:off x="655638" y="1463675"/>
            <a:ext cx="3475037" cy="1096963"/>
          </a:xfrm>
        </p:spPr>
        <p:txBody>
          <a:bodyPr/>
          <a:lstStyle>
            <a:lvl1pPr marL="0" indent="0">
              <a:lnSpc>
                <a:spcPct val="100000"/>
              </a:lnSpc>
              <a:spcBef>
                <a:spcPts val="0"/>
              </a:spcBef>
              <a:buNone/>
              <a:defRPr sz="2800" b="1"/>
            </a:lvl1pPr>
            <a:lvl2pPr marL="0" indent="0">
              <a:lnSpc>
                <a:spcPct val="100000"/>
              </a:lnSpc>
              <a:spcBef>
                <a:spcPts val="0"/>
              </a:spcBef>
              <a:buFont typeface="Arial" panose="020B0604020202020204" pitchFamily="34" charset="0"/>
              <a:buNone/>
              <a:defRPr sz="2400"/>
            </a:lvl2pPr>
          </a:lstStyle>
          <a:p>
            <a:pPr lvl="0"/>
            <a:r>
              <a:rPr lang="az-Cyrl-AZ" dirty="0"/>
              <a:t>Название</a:t>
            </a:r>
            <a:endParaRPr lang="en-US" dirty="0"/>
          </a:p>
          <a:p>
            <a:pPr lvl="1"/>
            <a:r>
              <a:rPr lang="az-Cyrl-AZ" dirty="0"/>
              <a:t>Город, Страна</a:t>
            </a:r>
          </a:p>
        </p:txBody>
      </p:sp>
    </p:spTree>
    <p:extLst>
      <p:ext uri="{BB962C8B-B14F-4D97-AF65-F5344CB8AC3E}">
        <p14:creationId xmlns:p14="http://schemas.microsoft.com/office/powerpoint/2010/main" val="15238033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Reference 2">
    <p:bg>
      <p:bgPr>
        <a:solidFill>
          <a:schemeClr val="bg1"/>
        </a:solidFill>
        <a:effectLst/>
      </p:bgPr>
    </p:bg>
    <p:spTree>
      <p:nvGrpSpPr>
        <p:cNvPr id="1" name=""/>
        <p:cNvGrpSpPr/>
        <p:nvPr/>
      </p:nvGrpSpPr>
      <p:grpSpPr>
        <a:xfrm>
          <a:off x="0" y="0"/>
          <a:ext cx="0" cy="0"/>
          <a:chOff x="0" y="0"/>
          <a:chExt cx="0" cy="0"/>
        </a:xfrm>
      </p:grpSpPr>
      <p:sp>
        <p:nvSpPr>
          <p:cNvPr id="13" name="Picture Placeholder 12"/>
          <p:cNvSpPr>
            <a:spLocks noGrp="1"/>
          </p:cNvSpPr>
          <p:nvPr>
            <p:ph type="pic" sz="quarter" idx="14"/>
          </p:nvPr>
        </p:nvSpPr>
        <p:spPr bwMode="hidden">
          <a:xfrm>
            <a:off x="0" y="0"/>
            <a:ext cx="12192000" cy="6858000"/>
          </a:xfrm>
          <a:solidFill>
            <a:schemeClr val="bg1"/>
          </a:solidFill>
        </p:spPr>
        <p:txBody>
          <a:bodyPr anchor="ct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r>
              <a:rPr lang="ru-RU"/>
              <a:t>Вставка рисунка</a:t>
            </a:r>
            <a:endParaRPr lang="en-US" dirty="0"/>
          </a:p>
        </p:txBody>
      </p:sp>
      <p:sp>
        <p:nvSpPr>
          <p:cNvPr id="3" name="Text Placeholder 2">
            <a:extLst>
              <a:ext uri="{FF2B5EF4-FFF2-40B4-BE49-F238E27FC236}">
                <a16:creationId xmlns:a16="http://schemas.microsoft.com/office/drawing/2014/main" id="{F891C029-E6E9-4C4A-88DC-273BAA2D1CA5}"/>
              </a:ext>
            </a:extLst>
          </p:cNvPr>
          <p:cNvSpPr>
            <a:spLocks noGrp="1"/>
          </p:cNvSpPr>
          <p:nvPr>
            <p:ph type="body" sz="quarter" idx="19"/>
          </p:nvPr>
        </p:nvSpPr>
        <p:spPr bwMode="hidden">
          <a:xfrm>
            <a:off x="0" y="370800"/>
            <a:ext cx="12192000" cy="1090800"/>
          </a:xfrm>
          <a:solidFill>
            <a:schemeClr val="bg1"/>
          </a:solidFill>
        </p:spPr>
        <p:txBody>
          <a:bodyPr lIns="6300000" tIns="216000" rIns="360000" bIns="216000" anchor="ctr">
            <a:normAutofit/>
          </a:bodyPr>
          <a:lstStyle>
            <a:lvl1pPr marL="0" indent="0">
              <a:lnSpc>
                <a:spcPct val="100000"/>
              </a:lnSpc>
              <a:spcBef>
                <a:spcPts val="0"/>
              </a:spcBef>
              <a:buNone/>
              <a:defRPr sz="1600"/>
            </a:lvl1pPr>
            <a:lvl2pPr marL="457189" indent="0">
              <a:buNone/>
              <a:defRPr/>
            </a:lvl2pPr>
            <a:lvl3pPr marL="914377" indent="0">
              <a:buNone/>
              <a:defRPr/>
            </a:lvl3pPr>
            <a:lvl4pPr marL="1371566" indent="0">
              <a:buNone/>
              <a:defRPr/>
            </a:lvl4pPr>
            <a:lvl5pPr marL="1828755" indent="0">
              <a:buNone/>
              <a:defRPr/>
            </a:lvl5pPr>
          </a:lstStyle>
          <a:p>
            <a:pPr lvl="0"/>
            <a:r>
              <a:rPr lang="ru-RU"/>
              <a:t>Образец текста</a:t>
            </a:r>
          </a:p>
        </p:txBody>
      </p:sp>
      <p:sp>
        <p:nvSpPr>
          <p:cNvPr id="6" name="Text Placeholder 3">
            <a:extLst>
              <a:ext uri="{FF2B5EF4-FFF2-40B4-BE49-F238E27FC236}">
                <a16:creationId xmlns:a16="http://schemas.microsoft.com/office/drawing/2014/main" id="{238D4A8C-32B0-46EE-BD45-DC075F6FC7A2}"/>
              </a:ext>
            </a:extLst>
          </p:cNvPr>
          <p:cNvSpPr>
            <a:spLocks noGrp="1"/>
          </p:cNvSpPr>
          <p:nvPr>
            <p:ph type="body" sz="quarter" idx="20" hasCustomPrompt="1"/>
          </p:nvPr>
        </p:nvSpPr>
        <p:spPr>
          <a:xfrm>
            <a:off x="2392998" y="370800"/>
            <a:ext cx="3475037" cy="1090799"/>
          </a:xfrm>
        </p:spPr>
        <p:txBody>
          <a:bodyPr anchor="ctr"/>
          <a:lstStyle>
            <a:lvl1pPr marL="0" indent="0">
              <a:lnSpc>
                <a:spcPct val="100000"/>
              </a:lnSpc>
              <a:spcBef>
                <a:spcPts val="0"/>
              </a:spcBef>
              <a:buNone/>
              <a:defRPr sz="2400" b="1"/>
            </a:lvl1pPr>
            <a:lvl2pPr marL="0" indent="0">
              <a:lnSpc>
                <a:spcPct val="100000"/>
              </a:lnSpc>
              <a:spcBef>
                <a:spcPts val="0"/>
              </a:spcBef>
              <a:buFont typeface="Arial" panose="020B0604020202020204" pitchFamily="34" charset="0"/>
              <a:buNone/>
              <a:defRPr sz="2400"/>
            </a:lvl2pPr>
          </a:lstStyle>
          <a:p>
            <a:pPr lvl="0"/>
            <a:r>
              <a:rPr lang="az-Cyrl-AZ" dirty="0"/>
              <a:t>Название</a:t>
            </a:r>
          </a:p>
          <a:p>
            <a:pPr lvl="1"/>
            <a:r>
              <a:rPr lang="en-GB" b="0" dirty="0" err="1"/>
              <a:t>Город</a:t>
            </a:r>
            <a:r>
              <a:rPr lang="en-GB" b="0" dirty="0"/>
              <a:t>, </a:t>
            </a:r>
            <a:r>
              <a:rPr lang="en-GB" b="0" dirty="0" err="1"/>
              <a:t>Страна</a:t>
            </a:r>
            <a:endParaRPr lang="en-US" dirty="0"/>
          </a:p>
        </p:txBody>
      </p:sp>
      <p:sp>
        <p:nvSpPr>
          <p:cNvPr id="19" name="logo">
            <a:extLst>
              <a:ext uri="{FF2B5EF4-FFF2-40B4-BE49-F238E27FC236}">
                <a16:creationId xmlns:a16="http://schemas.microsoft.com/office/drawing/2014/main" id="{26D30F58-5F78-41F1-B7B3-B3E56E0D242A}"/>
              </a:ext>
            </a:extLst>
          </p:cNvPr>
          <p:cNvSpPr>
            <a:spLocks noGrp="1"/>
          </p:cNvSpPr>
          <p:nvPr>
            <p:ph type="body" sz="quarter" idx="18"/>
          </p:nvPr>
        </p:nvSpPr>
        <p:spPr bwMode="black">
          <a:xfrm>
            <a:off x="291600" y="468000"/>
            <a:ext cx="1278000" cy="903600"/>
          </a:xfrm>
          <a:blipFill>
            <a:blip r:embed="rId2" cstate="email">
              <a:extLst>
                <a:ext uri="{28A0092B-C50C-407E-A947-70E740481C1C}">
                  <a14:useLocalDpi xmlns:a14="http://schemas.microsoft.com/office/drawing/2010/main" val="0"/>
                </a:ext>
              </a:extLst>
            </a:blip>
            <a:stretch>
              <a:fillRect/>
            </a:stretch>
          </a:blipFill>
        </p:spPr>
        <p:txBody>
          <a:bodyPr/>
          <a:lstStyle>
            <a:lvl1pPr>
              <a:lnSpc>
                <a:spcPct val="100000"/>
              </a:lnSpc>
              <a:spcBef>
                <a:spcPts val="0"/>
              </a:spcBef>
              <a:defRPr>
                <a:noFill/>
              </a:defRPr>
            </a:lvl1pPr>
          </a:lstStyle>
          <a:p>
            <a:pPr lvl="0"/>
            <a:r>
              <a:rPr lang="ru-RU"/>
              <a:t>Образец текста</a:t>
            </a:r>
          </a:p>
        </p:txBody>
      </p:sp>
      <p:sp>
        <p:nvSpPr>
          <p:cNvPr id="2" name="Date Placeholder 1">
            <a:extLst>
              <a:ext uri="{FF2B5EF4-FFF2-40B4-BE49-F238E27FC236}">
                <a16:creationId xmlns:a16="http://schemas.microsoft.com/office/drawing/2014/main" id="{75512DD7-9229-4C63-99DC-7781EA7E646C}"/>
              </a:ext>
            </a:extLst>
          </p:cNvPr>
          <p:cNvSpPr>
            <a:spLocks noGrp="1"/>
          </p:cNvSpPr>
          <p:nvPr>
            <p:ph type="dt" sz="half" idx="21"/>
          </p:nvPr>
        </p:nvSpPr>
        <p:spPr/>
        <p:txBody>
          <a:bodyPr/>
          <a:lstStyle/>
          <a:p>
            <a:fld id="{A7ACB00D-0777-414B-9C5F-9381CFF14070}" type="datetimeFigureOut">
              <a:rPr lang="en-GB" smtClean="0"/>
              <a:t>03/08/2020</a:t>
            </a:fld>
            <a:endParaRPr lang="en-GB"/>
          </a:p>
        </p:txBody>
      </p:sp>
      <p:sp>
        <p:nvSpPr>
          <p:cNvPr id="4" name="Footer Placeholder 3">
            <a:extLst>
              <a:ext uri="{FF2B5EF4-FFF2-40B4-BE49-F238E27FC236}">
                <a16:creationId xmlns:a16="http://schemas.microsoft.com/office/drawing/2014/main" id="{370E17C1-547A-4074-9681-1B983CECF54D}"/>
              </a:ext>
            </a:extLst>
          </p:cNvPr>
          <p:cNvSpPr>
            <a:spLocks noGrp="1"/>
          </p:cNvSpPr>
          <p:nvPr>
            <p:ph type="ftr" sz="quarter" idx="22"/>
          </p:nvPr>
        </p:nvSpPr>
        <p:spPr/>
        <p:txBody>
          <a:bodyPr/>
          <a:lstStyle/>
          <a:p>
            <a:endParaRPr lang="en-GB"/>
          </a:p>
        </p:txBody>
      </p:sp>
      <p:sp>
        <p:nvSpPr>
          <p:cNvPr id="11" name="Slide Number Placeholder 10">
            <a:extLst>
              <a:ext uri="{FF2B5EF4-FFF2-40B4-BE49-F238E27FC236}">
                <a16:creationId xmlns:a16="http://schemas.microsoft.com/office/drawing/2014/main" id="{B22EC010-3351-4B07-88B9-4068489631B3}"/>
              </a:ext>
            </a:extLst>
          </p:cNvPr>
          <p:cNvSpPr>
            <a:spLocks noGrp="1"/>
          </p:cNvSpPr>
          <p:nvPr>
            <p:ph type="sldNum" sz="quarter" idx="23"/>
          </p:nvPr>
        </p:nvSpPr>
        <p:spPr/>
        <p:txBody>
          <a:bodyPr/>
          <a:lstStyle/>
          <a:p>
            <a:fld id="{13B31184-911A-40C6-BF8E-2E94A1D84EBB}" type="slidenum">
              <a:rPr lang="en-GB" smtClean="0"/>
              <a:t>‹#›</a:t>
            </a:fld>
            <a:endParaRPr lang="en-GB"/>
          </a:p>
        </p:txBody>
      </p:sp>
      <p:sp>
        <p:nvSpPr>
          <p:cNvPr id="9" name="Text Placeholder 3">
            <a:extLst>
              <a:ext uri="{FF2B5EF4-FFF2-40B4-BE49-F238E27FC236}">
                <a16:creationId xmlns:a16="http://schemas.microsoft.com/office/drawing/2014/main" id="{A623BAD8-B3E1-40DE-B535-3DDFDB489037}"/>
              </a:ext>
            </a:extLst>
          </p:cNvPr>
          <p:cNvSpPr>
            <a:spLocks noGrp="1"/>
          </p:cNvSpPr>
          <p:nvPr>
            <p:ph type="body" sz="quarter" idx="24"/>
          </p:nvPr>
        </p:nvSpPr>
        <p:spPr>
          <a:xfrm rot="16200000">
            <a:off x="1549299" y="930600"/>
            <a:ext cx="864000" cy="18000"/>
          </a:xfrm>
          <a:solidFill>
            <a:srgbClr val="284753"/>
          </a:solidFill>
          <a:ln w="28575">
            <a:noFill/>
          </a:ln>
        </p:spPr>
        <p:txBody>
          <a:bodyPr>
            <a:noAutofit/>
          </a:bodyPr>
          <a:lstStyle>
            <a:lvl1pPr marL="0" indent="0">
              <a:buNone/>
              <a:defRPr sz="100">
                <a:noFill/>
              </a:defRPr>
            </a:lvl1pPr>
          </a:lstStyle>
          <a:p>
            <a:pPr lvl="0"/>
            <a:r>
              <a:rPr lang="ru-RU"/>
              <a:t>Образец текста</a:t>
            </a:r>
          </a:p>
        </p:txBody>
      </p:sp>
    </p:spTree>
    <p:extLst>
      <p:ext uri="{BB962C8B-B14F-4D97-AF65-F5344CB8AC3E}">
        <p14:creationId xmlns:p14="http://schemas.microsoft.com/office/powerpoint/2010/main" val="842170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Reference 2 B">
    <p:bg>
      <p:bgPr>
        <a:solidFill>
          <a:schemeClr val="bg1"/>
        </a:solidFill>
        <a:effectLst/>
      </p:bgPr>
    </p:bg>
    <p:spTree>
      <p:nvGrpSpPr>
        <p:cNvPr id="1" name=""/>
        <p:cNvGrpSpPr/>
        <p:nvPr/>
      </p:nvGrpSpPr>
      <p:grpSpPr>
        <a:xfrm>
          <a:off x="0" y="0"/>
          <a:ext cx="0" cy="0"/>
          <a:chOff x="0" y="0"/>
          <a:chExt cx="0" cy="0"/>
        </a:xfrm>
      </p:grpSpPr>
      <p:sp>
        <p:nvSpPr>
          <p:cNvPr id="13" name="Picture Placeholder 12"/>
          <p:cNvSpPr>
            <a:spLocks noGrp="1"/>
          </p:cNvSpPr>
          <p:nvPr>
            <p:ph type="pic" sz="quarter" idx="14"/>
          </p:nvPr>
        </p:nvSpPr>
        <p:spPr bwMode="hidden">
          <a:xfrm>
            <a:off x="0" y="0"/>
            <a:ext cx="12192000" cy="6858000"/>
          </a:xfrm>
          <a:solidFill>
            <a:schemeClr val="bg1"/>
          </a:solidFill>
        </p:spPr>
        <p:txBody>
          <a:bodyPr anchor="ct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r>
              <a:rPr lang="ru-RU"/>
              <a:t>Вставка рисунка</a:t>
            </a:r>
            <a:endParaRPr lang="en-US" dirty="0"/>
          </a:p>
        </p:txBody>
      </p:sp>
      <p:sp>
        <p:nvSpPr>
          <p:cNvPr id="3" name="Text Placeholder 2">
            <a:extLst>
              <a:ext uri="{FF2B5EF4-FFF2-40B4-BE49-F238E27FC236}">
                <a16:creationId xmlns:a16="http://schemas.microsoft.com/office/drawing/2014/main" id="{F891C029-E6E9-4C4A-88DC-273BAA2D1CA5}"/>
              </a:ext>
            </a:extLst>
          </p:cNvPr>
          <p:cNvSpPr>
            <a:spLocks noGrp="1"/>
          </p:cNvSpPr>
          <p:nvPr>
            <p:ph type="body" sz="quarter" idx="19"/>
          </p:nvPr>
        </p:nvSpPr>
        <p:spPr bwMode="hidden">
          <a:xfrm>
            <a:off x="0" y="370800"/>
            <a:ext cx="12192000" cy="1090800"/>
          </a:xfrm>
          <a:solidFill>
            <a:srgbClr val="284753"/>
          </a:solidFill>
        </p:spPr>
        <p:txBody>
          <a:bodyPr lIns="6300000" tIns="216000" rIns="360000" bIns="216000" anchor="ctr">
            <a:normAutofit/>
          </a:bodyPr>
          <a:lstStyle>
            <a:lvl1pPr marL="0" indent="0">
              <a:lnSpc>
                <a:spcPct val="100000"/>
              </a:lnSpc>
              <a:spcBef>
                <a:spcPts val="0"/>
              </a:spcBef>
              <a:buNone/>
              <a:defRPr sz="1600">
                <a:solidFill>
                  <a:schemeClr val="bg1"/>
                </a:solidFill>
              </a:defRPr>
            </a:lvl1pPr>
            <a:lvl2pPr marL="457189" indent="0">
              <a:buNone/>
              <a:defRPr/>
            </a:lvl2pPr>
            <a:lvl3pPr marL="914377" indent="0">
              <a:buNone/>
              <a:defRPr/>
            </a:lvl3pPr>
            <a:lvl4pPr marL="1371566" indent="0">
              <a:buNone/>
              <a:defRPr/>
            </a:lvl4pPr>
            <a:lvl5pPr marL="1828755" indent="0">
              <a:buNone/>
              <a:defRPr/>
            </a:lvl5pPr>
          </a:lstStyle>
          <a:p>
            <a:pPr lvl="0"/>
            <a:r>
              <a:rPr lang="ru-RU"/>
              <a:t>Образец текста</a:t>
            </a:r>
          </a:p>
        </p:txBody>
      </p:sp>
      <p:sp>
        <p:nvSpPr>
          <p:cNvPr id="6" name="Text Placeholder 3">
            <a:extLst>
              <a:ext uri="{FF2B5EF4-FFF2-40B4-BE49-F238E27FC236}">
                <a16:creationId xmlns:a16="http://schemas.microsoft.com/office/drawing/2014/main" id="{238D4A8C-32B0-46EE-BD45-DC075F6FC7A2}"/>
              </a:ext>
            </a:extLst>
          </p:cNvPr>
          <p:cNvSpPr>
            <a:spLocks noGrp="1"/>
          </p:cNvSpPr>
          <p:nvPr>
            <p:ph type="body" sz="quarter" idx="20" hasCustomPrompt="1"/>
          </p:nvPr>
        </p:nvSpPr>
        <p:spPr>
          <a:xfrm>
            <a:off x="2392998" y="370800"/>
            <a:ext cx="3475037" cy="1090799"/>
          </a:xfrm>
        </p:spPr>
        <p:txBody>
          <a:bodyPr anchor="ctr"/>
          <a:lstStyle>
            <a:lvl1pPr marL="0" indent="0">
              <a:lnSpc>
                <a:spcPct val="100000"/>
              </a:lnSpc>
              <a:spcBef>
                <a:spcPts val="0"/>
              </a:spcBef>
              <a:buNone/>
              <a:defRPr sz="2400" b="1">
                <a:solidFill>
                  <a:schemeClr val="bg1"/>
                </a:solidFill>
              </a:defRPr>
            </a:lvl1pPr>
            <a:lvl2pPr marL="0" indent="0">
              <a:lnSpc>
                <a:spcPct val="100000"/>
              </a:lnSpc>
              <a:spcBef>
                <a:spcPts val="0"/>
              </a:spcBef>
              <a:buFont typeface="Arial" panose="020B0604020202020204" pitchFamily="34" charset="0"/>
              <a:buNone/>
              <a:defRPr sz="2400">
                <a:solidFill>
                  <a:schemeClr val="bg1"/>
                </a:solidFill>
              </a:defRPr>
            </a:lvl2pPr>
          </a:lstStyle>
          <a:p>
            <a:pPr lvl="0"/>
            <a:r>
              <a:rPr lang="en-US" dirty="0"/>
              <a:t>Name</a:t>
            </a:r>
          </a:p>
          <a:p>
            <a:pPr lvl="1"/>
            <a:r>
              <a:rPr lang="en-GB" b="0" dirty="0" err="1"/>
              <a:t>Город</a:t>
            </a:r>
            <a:r>
              <a:rPr lang="en-GB" b="0" dirty="0"/>
              <a:t>, </a:t>
            </a:r>
            <a:r>
              <a:rPr lang="en-GB" b="0" dirty="0" err="1"/>
              <a:t>Страна</a:t>
            </a:r>
            <a:endParaRPr lang="en-US" dirty="0"/>
          </a:p>
        </p:txBody>
      </p:sp>
      <p:sp>
        <p:nvSpPr>
          <p:cNvPr id="19" name="logo">
            <a:extLst>
              <a:ext uri="{FF2B5EF4-FFF2-40B4-BE49-F238E27FC236}">
                <a16:creationId xmlns:a16="http://schemas.microsoft.com/office/drawing/2014/main" id="{26D30F58-5F78-41F1-B7B3-B3E56E0D242A}"/>
              </a:ext>
            </a:extLst>
          </p:cNvPr>
          <p:cNvSpPr>
            <a:spLocks noGrp="1"/>
          </p:cNvSpPr>
          <p:nvPr>
            <p:ph type="body" sz="quarter" idx="18"/>
          </p:nvPr>
        </p:nvSpPr>
        <p:spPr bwMode="black">
          <a:xfrm>
            <a:off x="291600" y="468000"/>
            <a:ext cx="1278000" cy="903600"/>
          </a:xfrm>
          <a:blipFill>
            <a:blip r:embed="rId2" cstate="email">
              <a:extLst>
                <a:ext uri="{28A0092B-C50C-407E-A947-70E740481C1C}">
                  <a14:useLocalDpi xmlns:a14="http://schemas.microsoft.com/office/drawing/2010/main" val="0"/>
                </a:ext>
              </a:extLst>
            </a:blip>
            <a:stretch>
              <a:fillRect/>
            </a:stretch>
          </a:blipFill>
        </p:spPr>
        <p:txBody>
          <a:bodyPr/>
          <a:lstStyle>
            <a:lvl1pPr>
              <a:lnSpc>
                <a:spcPct val="100000"/>
              </a:lnSpc>
              <a:spcBef>
                <a:spcPts val="0"/>
              </a:spcBef>
              <a:defRPr>
                <a:noFill/>
              </a:defRPr>
            </a:lvl1pPr>
          </a:lstStyle>
          <a:p>
            <a:pPr lvl="0"/>
            <a:r>
              <a:rPr lang="ru-RU"/>
              <a:t>Образец текста</a:t>
            </a:r>
          </a:p>
        </p:txBody>
      </p:sp>
      <p:sp>
        <p:nvSpPr>
          <p:cNvPr id="2" name="Date Placeholder 1">
            <a:extLst>
              <a:ext uri="{FF2B5EF4-FFF2-40B4-BE49-F238E27FC236}">
                <a16:creationId xmlns:a16="http://schemas.microsoft.com/office/drawing/2014/main" id="{75512DD7-9229-4C63-99DC-7781EA7E646C}"/>
              </a:ext>
            </a:extLst>
          </p:cNvPr>
          <p:cNvSpPr>
            <a:spLocks noGrp="1"/>
          </p:cNvSpPr>
          <p:nvPr>
            <p:ph type="dt" sz="half" idx="21"/>
          </p:nvPr>
        </p:nvSpPr>
        <p:spPr/>
        <p:txBody>
          <a:bodyPr/>
          <a:lstStyle/>
          <a:p>
            <a:fld id="{A7ACB00D-0777-414B-9C5F-9381CFF14070}" type="datetimeFigureOut">
              <a:rPr lang="en-GB" smtClean="0"/>
              <a:t>03/08/2020</a:t>
            </a:fld>
            <a:endParaRPr lang="en-GB"/>
          </a:p>
        </p:txBody>
      </p:sp>
      <p:sp>
        <p:nvSpPr>
          <p:cNvPr id="4" name="Footer Placeholder 3">
            <a:extLst>
              <a:ext uri="{FF2B5EF4-FFF2-40B4-BE49-F238E27FC236}">
                <a16:creationId xmlns:a16="http://schemas.microsoft.com/office/drawing/2014/main" id="{370E17C1-547A-4074-9681-1B983CECF54D}"/>
              </a:ext>
            </a:extLst>
          </p:cNvPr>
          <p:cNvSpPr>
            <a:spLocks noGrp="1"/>
          </p:cNvSpPr>
          <p:nvPr>
            <p:ph type="ftr" sz="quarter" idx="22"/>
          </p:nvPr>
        </p:nvSpPr>
        <p:spPr/>
        <p:txBody>
          <a:bodyPr/>
          <a:lstStyle/>
          <a:p>
            <a:endParaRPr lang="en-GB"/>
          </a:p>
        </p:txBody>
      </p:sp>
      <p:sp>
        <p:nvSpPr>
          <p:cNvPr id="11" name="Slide Number Placeholder 10">
            <a:extLst>
              <a:ext uri="{FF2B5EF4-FFF2-40B4-BE49-F238E27FC236}">
                <a16:creationId xmlns:a16="http://schemas.microsoft.com/office/drawing/2014/main" id="{B22EC010-3351-4B07-88B9-4068489631B3}"/>
              </a:ext>
            </a:extLst>
          </p:cNvPr>
          <p:cNvSpPr>
            <a:spLocks noGrp="1"/>
          </p:cNvSpPr>
          <p:nvPr>
            <p:ph type="sldNum" sz="quarter" idx="23"/>
          </p:nvPr>
        </p:nvSpPr>
        <p:spPr/>
        <p:txBody>
          <a:bodyPr/>
          <a:lstStyle/>
          <a:p>
            <a:fld id="{13B31184-911A-40C6-BF8E-2E94A1D84EBB}" type="slidenum">
              <a:rPr lang="en-GB" smtClean="0"/>
              <a:t>‹#›</a:t>
            </a:fld>
            <a:endParaRPr lang="en-GB"/>
          </a:p>
        </p:txBody>
      </p:sp>
      <p:sp>
        <p:nvSpPr>
          <p:cNvPr id="9" name="Text Placeholder 3">
            <a:extLst>
              <a:ext uri="{FF2B5EF4-FFF2-40B4-BE49-F238E27FC236}">
                <a16:creationId xmlns:a16="http://schemas.microsoft.com/office/drawing/2014/main" id="{A623BAD8-B3E1-40DE-B535-3DDFDB489037}"/>
              </a:ext>
            </a:extLst>
          </p:cNvPr>
          <p:cNvSpPr>
            <a:spLocks noGrp="1"/>
          </p:cNvSpPr>
          <p:nvPr>
            <p:ph type="body" sz="quarter" idx="24"/>
          </p:nvPr>
        </p:nvSpPr>
        <p:spPr>
          <a:xfrm rot="16200000">
            <a:off x="1549299" y="930600"/>
            <a:ext cx="864000" cy="18000"/>
          </a:xfrm>
          <a:solidFill>
            <a:schemeClr val="bg1"/>
          </a:solidFill>
          <a:ln w="28575">
            <a:noFill/>
          </a:ln>
        </p:spPr>
        <p:txBody>
          <a:bodyPr>
            <a:noAutofit/>
          </a:bodyPr>
          <a:lstStyle>
            <a:lvl1pPr marL="0" indent="0">
              <a:buNone/>
              <a:defRPr sz="100">
                <a:noFill/>
              </a:defRPr>
            </a:lvl1pPr>
          </a:lstStyle>
          <a:p>
            <a:pPr lvl="0"/>
            <a:r>
              <a:rPr lang="ru-RU"/>
              <a:t>Образец текста</a:t>
            </a:r>
          </a:p>
        </p:txBody>
      </p:sp>
    </p:spTree>
    <p:extLst>
      <p:ext uri="{BB962C8B-B14F-4D97-AF65-F5344CB8AC3E}">
        <p14:creationId xmlns:p14="http://schemas.microsoft.com/office/powerpoint/2010/main" val="19170831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Reference 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220C3C2-1545-4B10-BDC1-8DBF084C3E28}"/>
              </a:ext>
            </a:extLst>
          </p:cNvPr>
          <p:cNvSpPr/>
          <p:nvPr/>
        </p:nvSpPr>
        <p:spPr bwMode="white">
          <a:xfrm>
            <a:off x="0" y="-1"/>
            <a:ext cx="4365523" cy="6851465"/>
          </a:xfrm>
          <a:prstGeom prst="rect">
            <a:avLst/>
          </a:prstGeom>
          <a:solidFill>
            <a:srgbClr val="28475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0" name="new">
            <a:extLst>
              <a:ext uri="{FF2B5EF4-FFF2-40B4-BE49-F238E27FC236}">
                <a16:creationId xmlns:a16="http://schemas.microsoft.com/office/drawing/2014/main" id="{A52B0EC7-E9B2-4359-9CA2-FC9BC61F2FC4}"/>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1"/>
            <a:ext cx="4365523" cy="6858001"/>
          </a:xfrm>
          <a:prstGeom prst="rect">
            <a:avLst/>
          </a:prstGeom>
        </p:spPr>
      </p:pic>
      <p:sp>
        <p:nvSpPr>
          <p:cNvPr id="11" name="Rectangle 10">
            <a:extLst>
              <a:ext uri="{FF2B5EF4-FFF2-40B4-BE49-F238E27FC236}">
                <a16:creationId xmlns:a16="http://schemas.microsoft.com/office/drawing/2014/main" id="{F8A11B19-F43B-448A-B575-F94882A38F14}"/>
              </a:ext>
            </a:extLst>
          </p:cNvPr>
          <p:cNvSpPr/>
          <p:nvPr/>
        </p:nvSpPr>
        <p:spPr bwMode="hidden">
          <a:xfrm>
            <a:off x="370800" y="367200"/>
            <a:ext cx="3747600" cy="5891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spcBef>
                <a:spcPts val="0"/>
              </a:spcBef>
            </a:pPr>
            <a:endParaRPr lang="en-US"/>
          </a:p>
        </p:txBody>
      </p:sp>
      <p:sp>
        <p:nvSpPr>
          <p:cNvPr id="2" name="Title 1"/>
          <p:cNvSpPr>
            <a:spLocks noGrp="1"/>
          </p:cNvSpPr>
          <p:nvPr>
            <p:ph type="title"/>
          </p:nvPr>
        </p:nvSpPr>
        <p:spPr>
          <a:xfrm>
            <a:off x="554400" y="558000"/>
            <a:ext cx="3420000" cy="1000800"/>
          </a:xfrm>
        </p:spPr>
        <p:txBody>
          <a:bodyPr anchor="t"/>
          <a:lstStyle>
            <a:lvl1pPr>
              <a:lnSpc>
                <a:spcPct val="100000"/>
              </a:lnSpc>
              <a:spcBef>
                <a:spcPts val="0"/>
              </a:spcBef>
              <a:defRPr/>
            </a:lvl1pPr>
          </a:lstStyle>
          <a:p>
            <a:r>
              <a:rPr lang="ru-RU"/>
              <a:t>Образец заголовка</a:t>
            </a:r>
            <a:endParaRPr lang="en-US" dirty="0"/>
          </a:p>
        </p:txBody>
      </p:sp>
      <p:sp>
        <p:nvSpPr>
          <p:cNvPr id="6" name="Text Placeholder 5">
            <a:extLst>
              <a:ext uri="{FF2B5EF4-FFF2-40B4-BE49-F238E27FC236}">
                <a16:creationId xmlns:a16="http://schemas.microsoft.com/office/drawing/2014/main" id="{6A66A64E-E107-4249-8CB2-525C07BFF78C}"/>
              </a:ext>
            </a:extLst>
          </p:cNvPr>
          <p:cNvSpPr>
            <a:spLocks noGrp="1"/>
          </p:cNvSpPr>
          <p:nvPr>
            <p:ph type="body" sz="quarter" idx="13"/>
          </p:nvPr>
        </p:nvSpPr>
        <p:spPr>
          <a:xfrm>
            <a:off x="554400" y="1645200"/>
            <a:ext cx="3420000" cy="4516553"/>
          </a:xfrm>
        </p:spPr>
        <p:txBody>
          <a:bodyPr>
            <a:normAutofit/>
          </a:bodyPr>
          <a:lstStyle>
            <a:lvl1pPr marL="0" indent="0">
              <a:lnSpc>
                <a:spcPct val="100000"/>
              </a:lnSpc>
              <a:spcBef>
                <a:spcPts val="0"/>
              </a:spcBef>
              <a:buNone/>
              <a:defRPr sz="1800"/>
            </a:lvl1pPr>
          </a:lstStyle>
          <a:p>
            <a:pPr lvl="0"/>
            <a:r>
              <a:rPr lang="ru-RU"/>
              <a:t>Образец текста</a:t>
            </a:r>
          </a:p>
        </p:txBody>
      </p:sp>
      <p:pic>
        <p:nvPicPr>
          <p:cNvPr id="10" name="Picture 9">
            <a:extLst>
              <a:ext uri="{FF2B5EF4-FFF2-40B4-BE49-F238E27FC236}">
                <a16:creationId xmlns:a16="http://schemas.microsoft.com/office/drawing/2014/main" id="{D9BE60F5-B1A4-46EB-9538-644CF0F8AA5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bwMode="black">
          <a:xfrm>
            <a:off x="10881087" y="6180138"/>
            <a:ext cx="949219" cy="671326"/>
          </a:xfrm>
          <a:prstGeom prst="rect">
            <a:avLst/>
          </a:prstGeom>
        </p:spPr>
      </p:pic>
      <p:sp>
        <p:nvSpPr>
          <p:cNvPr id="17" name="Picture Placeholder 30">
            <a:extLst>
              <a:ext uri="{FF2B5EF4-FFF2-40B4-BE49-F238E27FC236}">
                <a16:creationId xmlns:a16="http://schemas.microsoft.com/office/drawing/2014/main" id="{559FA1A1-63CD-4D3F-B4A8-79435D936925}"/>
              </a:ext>
            </a:extLst>
          </p:cNvPr>
          <p:cNvSpPr>
            <a:spLocks noGrp="1"/>
          </p:cNvSpPr>
          <p:nvPr>
            <p:ph type="pic" sz="quarter" idx="14"/>
          </p:nvPr>
        </p:nvSpPr>
        <p:spPr>
          <a:xfrm>
            <a:off x="4664151" y="368300"/>
            <a:ext cx="7156374" cy="2980956"/>
          </a:xfrm>
        </p:spPr>
        <p:txBody>
          <a:bodyPr/>
          <a:lstStyle/>
          <a:p>
            <a:r>
              <a:rPr lang="ru-RU"/>
              <a:t>Вставка рисунка</a:t>
            </a:r>
            <a:endParaRPr lang="en-US" dirty="0"/>
          </a:p>
        </p:txBody>
      </p:sp>
      <p:sp>
        <p:nvSpPr>
          <p:cNvPr id="18" name="Picture Placeholder 31">
            <a:extLst>
              <a:ext uri="{FF2B5EF4-FFF2-40B4-BE49-F238E27FC236}">
                <a16:creationId xmlns:a16="http://schemas.microsoft.com/office/drawing/2014/main" id="{2E2E0802-C3B8-4AE2-A090-52A5FB3C7525}"/>
              </a:ext>
            </a:extLst>
          </p:cNvPr>
          <p:cNvSpPr>
            <a:spLocks noGrp="1"/>
          </p:cNvSpPr>
          <p:nvPr>
            <p:ph type="pic" sz="quarter" idx="19"/>
          </p:nvPr>
        </p:nvSpPr>
        <p:spPr>
          <a:xfrm>
            <a:off x="4664152" y="3508743"/>
            <a:ext cx="2443274" cy="2663899"/>
          </a:xfrm>
        </p:spPr>
        <p:txBody>
          <a:bodyPr/>
          <a:lstStyle/>
          <a:p>
            <a:r>
              <a:rPr lang="ru-RU"/>
              <a:t>Вставка рисунка</a:t>
            </a:r>
            <a:endParaRPr lang="en-US"/>
          </a:p>
        </p:txBody>
      </p:sp>
      <p:sp>
        <p:nvSpPr>
          <p:cNvPr id="19" name="Picture Placeholder 32">
            <a:extLst>
              <a:ext uri="{FF2B5EF4-FFF2-40B4-BE49-F238E27FC236}">
                <a16:creationId xmlns:a16="http://schemas.microsoft.com/office/drawing/2014/main" id="{3302AB5D-E9E2-49C6-BB9D-28491BBAFAC0}"/>
              </a:ext>
            </a:extLst>
          </p:cNvPr>
          <p:cNvSpPr>
            <a:spLocks noGrp="1"/>
          </p:cNvSpPr>
          <p:nvPr>
            <p:ph type="pic" sz="quarter" idx="20"/>
          </p:nvPr>
        </p:nvSpPr>
        <p:spPr>
          <a:xfrm>
            <a:off x="7280426" y="3508743"/>
            <a:ext cx="4540099" cy="2663899"/>
          </a:xfrm>
        </p:spPr>
        <p:txBody>
          <a:bodyPr/>
          <a:lstStyle/>
          <a:p>
            <a:r>
              <a:rPr lang="ru-RU"/>
              <a:t>Вставка рисунка</a:t>
            </a:r>
            <a:endParaRPr lang="en-US"/>
          </a:p>
        </p:txBody>
      </p:sp>
      <p:sp>
        <p:nvSpPr>
          <p:cNvPr id="7" name="Date Placeholder 6"/>
          <p:cNvSpPr>
            <a:spLocks noGrp="1"/>
          </p:cNvSpPr>
          <p:nvPr>
            <p:ph type="dt" sz="half" idx="10"/>
          </p:nvPr>
        </p:nvSpPr>
        <p:spPr/>
        <p:txBody>
          <a:bodyPr/>
          <a:lstStyle>
            <a:lvl1pPr>
              <a:defRPr>
                <a:solidFill>
                  <a:schemeClr val="bg1"/>
                </a:solidFill>
              </a:defRPr>
            </a:lvl1pPr>
          </a:lstStyle>
          <a:p>
            <a:fld id="{A7ACB00D-0777-414B-9C5F-9381CFF14070}" type="datetimeFigureOut">
              <a:rPr lang="en-GB" smtClean="0"/>
              <a:t>03/08/2020</a:t>
            </a:fld>
            <a:endParaRPr lang="en-GB"/>
          </a:p>
        </p:txBody>
      </p:sp>
      <p:sp>
        <p:nvSpPr>
          <p:cNvPr id="8" name="Footer Placeholder 7"/>
          <p:cNvSpPr>
            <a:spLocks noGrp="1"/>
          </p:cNvSpPr>
          <p:nvPr>
            <p:ph type="ftr" sz="quarter" idx="11"/>
          </p:nvPr>
        </p:nvSpPr>
        <p:spPr/>
        <p:txBody>
          <a:bodyPr/>
          <a:lstStyle>
            <a:lvl1pPr>
              <a:defRPr>
                <a:solidFill>
                  <a:schemeClr val="bg1"/>
                </a:solidFill>
              </a:defRPr>
            </a:lvl1pPr>
          </a:lstStyle>
          <a:p>
            <a:endParaRPr lang="en-GB"/>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13B31184-911A-40C6-BF8E-2E94A1D84EBB}" type="slidenum">
              <a:rPr lang="en-GB" smtClean="0"/>
              <a:t>‹#›</a:t>
            </a:fld>
            <a:endParaRPr lang="en-GB"/>
          </a:p>
        </p:txBody>
      </p:sp>
    </p:spTree>
    <p:extLst>
      <p:ext uri="{BB962C8B-B14F-4D97-AF65-F5344CB8AC3E}">
        <p14:creationId xmlns:p14="http://schemas.microsoft.com/office/powerpoint/2010/main" val="1734697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2 Reference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8891B1-A18C-49AC-B557-70BEE27AE15E}"/>
              </a:ext>
            </a:extLst>
          </p:cNvPr>
          <p:cNvSpPr/>
          <p:nvPr/>
        </p:nvSpPr>
        <p:spPr bwMode="hidden">
          <a:xfrm>
            <a:off x="0" y="3434664"/>
            <a:ext cx="12191999" cy="3420000"/>
          </a:xfrm>
          <a:prstGeom prst="rect">
            <a:avLst/>
          </a:prstGeom>
          <a:solidFill>
            <a:srgbClr val="28475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AF1A22FF-D827-4DD6-B431-7FE5E73A1412}"/>
              </a:ext>
            </a:extLst>
          </p:cNvPr>
          <p:cNvSpPr/>
          <p:nvPr/>
        </p:nvSpPr>
        <p:spPr bwMode="hidden">
          <a:xfrm>
            <a:off x="371475" y="3420442"/>
            <a:ext cx="5635920" cy="2434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spcBef>
                <a:spcPts val="0"/>
              </a:spcBef>
            </a:pPr>
            <a:endParaRPr lang="en-US"/>
          </a:p>
        </p:txBody>
      </p:sp>
      <p:sp>
        <p:nvSpPr>
          <p:cNvPr id="29" name="Rectangle 28">
            <a:extLst>
              <a:ext uri="{FF2B5EF4-FFF2-40B4-BE49-F238E27FC236}">
                <a16:creationId xmlns:a16="http://schemas.microsoft.com/office/drawing/2014/main" id="{0A6FB325-1C01-4681-8245-9D4518DF3835}"/>
              </a:ext>
            </a:extLst>
          </p:cNvPr>
          <p:cNvSpPr/>
          <p:nvPr/>
        </p:nvSpPr>
        <p:spPr bwMode="hidden">
          <a:xfrm>
            <a:off x="6184800" y="3420442"/>
            <a:ext cx="5635920" cy="2434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spcBef>
                <a:spcPts val="0"/>
              </a:spcBef>
            </a:pPr>
            <a:endParaRPr lang="en-US"/>
          </a:p>
        </p:txBody>
      </p:sp>
      <p:pic>
        <p:nvPicPr>
          <p:cNvPr id="6" name="Picture 5">
            <a:extLst>
              <a:ext uri="{FF2B5EF4-FFF2-40B4-BE49-F238E27FC236}">
                <a16:creationId xmlns:a16="http://schemas.microsoft.com/office/drawing/2014/main" id="{855D1E19-6B09-440F-BEFF-251B4DCEA04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black">
          <a:xfrm>
            <a:off x="10881087" y="6180138"/>
            <a:ext cx="949219" cy="671326"/>
          </a:xfrm>
          <a:prstGeom prst="rect">
            <a:avLst/>
          </a:prstGeom>
        </p:spPr>
      </p:pic>
      <p:sp>
        <p:nvSpPr>
          <p:cNvPr id="3" name="Footer Placeholder 2">
            <a:extLst>
              <a:ext uri="{FF2B5EF4-FFF2-40B4-BE49-F238E27FC236}">
                <a16:creationId xmlns:a16="http://schemas.microsoft.com/office/drawing/2014/main" id="{8377CE6C-076F-4ED4-B30E-7F59B8B3B4AC}"/>
              </a:ext>
            </a:extLst>
          </p:cNvPr>
          <p:cNvSpPr>
            <a:spLocks noGrp="1"/>
          </p:cNvSpPr>
          <p:nvPr>
            <p:ph type="ftr" sz="quarter" idx="10"/>
          </p:nvPr>
        </p:nvSpPr>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6002768E-FD76-40C4-A32A-D30B67F6AB8A}"/>
              </a:ext>
            </a:extLst>
          </p:cNvPr>
          <p:cNvSpPr>
            <a:spLocks noGrp="1"/>
          </p:cNvSpPr>
          <p:nvPr>
            <p:ph type="sldNum" sz="quarter" idx="11"/>
          </p:nvPr>
        </p:nvSpPr>
        <p:spPr/>
        <p:txBody>
          <a:bodyPr/>
          <a:lstStyle>
            <a:lvl1pPr>
              <a:defRPr>
                <a:solidFill>
                  <a:schemeClr val="bg1"/>
                </a:solidFill>
              </a:defRPr>
            </a:lvl1pPr>
          </a:lstStyle>
          <a:p>
            <a:fld id="{13B31184-911A-40C6-BF8E-2E94A1D84EBB}" type="slidenum">
              <a:rPr lang="en-GB" smtClean="0"/>
              <a:t>‹#›</a:t>
            </a:fld>
            <a:endParaRPr lang="en-GB"/>
          </a:p>
        </p:txBody>
      </p:sp>
      <p:sp>
        <p:nvSpPr>
          <p:cNvPr id="5" name="Date Placeholder 4">
            <a:extLst>
              <a:ext uri="{FF2B5EF4-FFF2-40B4-BE49-F238E27FC236}">
                <a16:creationId xmlns:a16="http://schemas.microsoft.com/office/drawing/2014/main" id="{26B79DFD-52DC-4E5C-AB95-3A12EFC9754E}"/>
              </a:ext>
            </a:extLst>
          </p:cNvPr>
          <p:cNvSpPr>
            <a:spLocks noGrp="1"/>
          </p:cNvSpPr>
          <p:nvPr>
            <p:ph type="dt" sz="half" idx="12"/>
          </p:nvPr>
        </p:nvSpPr>
        <p:spPr/>
        <p:txBody>
          <a:bodyPr/>
          <a:lstStyle>
            <a:lvl1pPr>
              <a:defRPr>
                <a:solidFill>
                  <a:schemeClr val="bg1"/>
                </a:solidFill>
              </a:defRPr>
            </a:lvl1pPr>
          </a:lstStyle>
          <a:p>
            <a:fld id="{A7ACB00D-0777-414B-9C5F-9381CFF14070}" type="datetimeFigureOut">
              <a:rPr lang="en-GB" smtClean="0"/>
              <a:t>03/08/2020</a:t>
            </a:fld>
            <a:endParaRPr lang="en-GB"/>
          </a:p>
        </p:txBody>
      </p:sp>
      <p:sp>
        <p:nvSpPr>
          <p:cNvPr id="9" name="Picture Placeholder 30">
            <a:extLst>
              <a:ext uri="{FF2B5EF4-FFF2-40B4-BE49-F238E27FC236}">
                <a16:creationId xmlns:a16="http://schemas.microsoft.com/office/drawing/2014/main" id="{C06B11F2-4257-4974-8212-DB3326B6CEE1}"/>
              </a:ext>
            </a:extLst>
          </p:cNvPr>
          <p:cNvSpPr>
            <a:spLocks noGrp="1"/>
          </p:cNvSpPr>
          <p:nvPr>
            <p:ph type="pic" sz="quarter" idx="13"/>
          </p:nvPr>
        </p:nvSpPr>
        <p:spPr>
          <a:xfrm>
            <a:off x="370800" y="367200"/>
            <a:ext cx="5637600" cy="3060000"/>
          </a:xfrm>
        </p:spPr>
        <p:txBody>
          <a:bodyPr/>
          <a:lstStyle/>
          <a:p>
            <a:r>
              <a:rPr lang="ru-RU"/>
              <a:t>Вставка рисунка</a:t>
            </a:r>
            <a:endParaRPr lang="en-US" dirty="0"/>
          </a:p>
        </p:txBody>
      </p:sp>
      <p:sp>
        <p:nvSpPr>
          <p:cNvPr id="25" name="Text Placeholder 34">
            <a:extLst>
              <a:ext uri="{FF2B5EF4-FFF2-40B4-BE49-F238E27FC236}">
                <a16:creationId xmlns:a16="http://schemas.microsoft.com/office/drawing/2014/main" id="{B50E665B-D4E7-434A-841E-BC489D594DED}"/>
              </a:ext>
            </a:extLst>
          </p:cNvPr>
          <p:cNvSpPr>
            <a:spLocks noGrp="1"/>
          </p:cNvSpPr>
          <p:nvPr>
            <p:ph type="body" sz="quarter" idx="27"/>
          </p:nvPr>
        </p:nvSpPr>
        <p:spPr>
          <a:xfrm>
            <a:off x="525600" y="3588288"/>
            <a:ext cx="5342400" cy="707924"/>
          </a:xfrm>
        </p:spPr>
        <p:txBody>
          <a:bodyPr>
            <a:noAutofit/>
          </a:bodyPr>
          <a:lstStyle>
            <a:lvl1pPr marL="0" indent="0">
              <a:lnSpc>
                <a:spcPct val="100000"/>
              </a:lnSpc>
              <a:spcBef>
                <a:spcPts val="0"/>
              </a:spcBef>
              <a:buNone/>
              <a:defRPr sz="2800">
                <a:solidFill>
                  <a:schemeClr val="tx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ru-RU"/>
              <a:t>Образец текста</a:t>
            </a:r>
          </a:p>
        </p:txBody>
      </p:sp>
      <p:sp>
        <p:nvSpPr>
          <p:cNvPr id="26" name="Text Placeholder 35">
            <a:extLst>
              <a:ext uri="{FF2B5EF4-FFF2-40B4-BE49-F238E27FC236}">
                <a16:creationId xmlns:a16="http://schemas.microsoft.com/office/drawing/2014/main" id="{808AC876-F9A8-4C78-B1B9-4EA1ECFFECF7}"/>
              </a:ext>
            </a:extLst>
          </p:cNvPr>
          <p:cNvSpPr>
            <a:spLocks noGrp="1"/>
          </p:cNvSpPr>
          <p:nvPr>
            <p:ph type="body" sz="quarter" idx="28"/>
          </p:nvPr>
        </p:nvSpPr>
        <p:spPr>
          <a:xfrm>
            <a:off x="525600" y="4315488"/>
            <a:ext cx="5342400" cy="1364400"/>
          </a:xfrm>
        </p:spPr>
        <p:txBody>
          <a:bodyPr>
            <a:normAutofit/>
          </a:bodyPr>
          <a:lstStyle>
            <a:lvl1pPr marL="0" indent="0">
              <a:lnSpc>
                <a:spcPct val="100000"/>
              </a:lnSpc>
              <a:spcBef>
                <a:spcPts val="0"/>
              </a:spcBef>
              <a:buNone/>
              <a:defRPr sz="1800">
                <a:solidFill>
                  <a:schemeClr val="tx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ru-RU"/>
              <a:t>Образец текста</a:t>
            </a:r>
          </a:p>
        </p:txBody>
      </p:sp>
      <p:sp>
        <p:nvSpPr>
          <p:cNvPr id="18" name="Picture Placeholder 30">
            <a:extLst>
              <a:ext uri="{FF2B5EF4-FFF2-40B4-BE49-F238E27FC236}">
                <a16:creationId xmlns:a16="http://schemas.microsoft.com/office/drawing/2014/main" id="{F9F07D42-2084-451A-8145-18FC0DC55B00}"/>
              </a:ext>
            </a:extLst>
          </p:cNvPr>
          <p:cNvSpPr>
            <a:spLocks noGrp="1"/>
          </p:cNvSpPr>
          <p:nvPr>
            <p:ph type="pic" sz="quarter" idx="26"/>
          </p:nvPr>
        </p:nvSpPr>
        <p:spPr>
          <a:xfrm>
            <a:off x="6184800" y="367200"/>
            <a:ext cx="5637600" cy="3060000"/>
          </a:xfrm>
        </p:spPr>
        <p:txBody>
          <a:bodyPr/>
          <a:lstStyle/>
          <a:p>
            <a:r>
              <a:rPr lang="ru-RU"/>
              <a:t>Вставка рисунка</a:t>
            </a:r>
            <a:endParaRPr lang="en-US" dirty="0"/>
          </a:p>
        </p:txBody>
      </p:sp>
      <p:sp>
        <p:nvSpPr>
          <p:cNvPr id="17" name="Text Placeholder 36">
            <a:extLst>
              <a:ext uri="{FF2B5EF4-FFF2-40B4-BE49-F238E27FC236}">
                <a16:creationId xmlns:a16="http://schemas.microsoft.com/office/drawing/2014/main" id="{2CA4DE55-E3E6-4B57-98A2-453941C54F87}"/>
              </a:ext>
            </a:extLst>
          </p:cNvPr>
          <p:cNvSpPr>
            <a:spLocks noGrp="1"/>
          </p:cNvSpPr>
          <p:nvPr>
            <p:ph type="body" sz="quarter" idx="23"/>
          </p:nvPr>
        </p:nvSpPr>
        <p:spPr>
          <a:xfrm>
            <a:off x="6346800" y="3588288"/>
            <a:ext cx="5342400" cy="707924"/>
          </a:xfrm>
        </p:spPr>
        <p:txBody>
          <a:bodyPr>
            <a:noAutofit/>
          </a:bodyPr>
          <a:lstStyle>
            <a:lvl1pPr marL="0" indent="0">
              <a:lnSpc>
                <a:spcPct val="100000"/>
              </a:lnSpc>
              <a:spcBef>
                <a:spcPts val="0"/>
              </a:spcBef>
              <a:buNone/>
              <a:defRPr sz="2800">
                <a:solidFill>
                  <a:schemeClr val="tx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ru-RU"/>
              <a:t>Образец текста</a:t>
            </a:r>
          </a:p>
        </p:txBody>
      </p:sp>
      <p:sp>
        <p:nvSpPr>
          <p:cNvPr id="16" name="Text Placeholder 37">
            <a:extLst>
              <a:ext uri="{FF2B5EF4-FFF2-40B4-BE49-F238E27FC236}">
                <a16:creationId xmlns:a16="http://schemas.microsoft.com/office/drawing/2014/main" id="{2EC1C095-FC28-4BAA-9970-8BBEE1141933}"/>
              </a:ext>
            </a:extLst>
          </p:cNvPr>
          <p:cNvSpPr>
            <a:spLocks noGrp="1"/>
          </p:cNvSpPr>
          <p:nvPr>
            <p:ph type="body" sz="quarter" idx="22"/>
          </p:nvPr>
        </p:nvSpPr>
        <p:spPr>
          <a:xfrm>
            <a:off x="6346800" y="4315488"/>
            <a:ext cx="5342400" cy="1364400"/>
          </a:xfrm>
        </p:spPr>
        <p:txBody>
          <a:bodyPr>
            <a:normAutofit/>
          </a:bodyPr>
          <a:lstStyle>
            <a:lvl1pPr marL="0" indent="0">
              <a:lnSpc>
                <a:spcPct val="100000"/>
              </a:lnSpc>
              <a:spcBef>
                <a:spcPts val="0"/>
              </a:spcBef>
              <a:buNone/>
              <a:defRPr sz="1800">
                <a:solidFill>
                  <a:schemeClr val="tx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ru-RU"/>
              <a:t>Образец текста</a:t>
            </a:r>
          </a:p>
        </p:txBody>
      </p:sp>
    </p:spTree>
    <p:extLst>
      <p:ext uri="{BB962C8B-B14F-4D97-AF65-F5344CB8AC3E}">
        <p14:creationId xmlns:p14="http://schemas.microsoft.com/office/powerpoint/2010/main" val="21355224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4 Referenc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5D1E19-6B09-440F-BEFF-251B4DCEA04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black">
          <a:xfrm>
            <a:off x="10881087" y="6180138"/>
            <a:ext cx="949219" cy="671326"/>
          </a:xfrm>
          <a:prstGeom prst="rect">
            <a:avLst/>
          </a:prstGeom>
        </p:spPr>
      </p:pic>
      <p:sp>
        <p:nvSpPr>
          <p:cNvPr id="12" name="Rectangle 11">
            <a:extLst>
              <a:ext uri="{FF2B5EF4-FFF2-40B4-BE49-F238E27FC236}">
                <a16:creationId xmlns:a16="http://schemas.microsoft.com/office/drawing/2014/main" id="{C60CE3E9-1435-4A53-B9FF-B080F682E055}"/>
              </a:ext>
            </a:extLst>
          </p:cNvPr>
          <p:cNvSpPr/>
          <p:nvPr/>
        </p:nvSpPr>
        <p:spPr>
          <a:xfrm>
            <a:off x="371475" y="368300"/>
            <a:ext cx="2808000" cy="2576781"/>
          </a:xfrm>
          <a:prstGeom prst="rect">
            <a:avLst/>
          </a:prstGeom>
          <a:solidFill>
            <a:srgbClr val="28475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spcBef>
                <a:spcPts val="0"/>
              </a:spcBef>
            </a:pPr>
            <a:endParaRPr lang="en-US"/>
          </a:p>
        </p:txBody>
      </p:sp>
      <p:sp>
        <p:nvSpPr>
          <p:cNvPr id="13" name="Rectangle 12">
            <a:extLst>
              <a:ext uri="{FF2B5EF4-FFF2-40B4-BE49-F238E27FC236}">
                <a16:creationId xmlns:a16="http://schemas.microsoft.com/office/drawing/2014/main" id="{D9D2D4BF-D91B-4E85-AA06-2896ACB9C3D5}"/>
              </a:ext>
            </a:extLst>
          </p:cNvPr>
          <p:cNvSpPr/>
          <p:nvPr/>
        </p:nvSpPr>
        <p:spPr>
          <a:xfrm>
            <a:off x="371475" y="3206503"/>
            <a:ext cx="2808000" cy="2576781"/>
          </a:xfrm>
          <a:prstGeom prst="rect">
            <a:avLst/>
          </a:prstGeom>
          <a:solidFill>
            <a:srgbClr val="28475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spcBef>
                <a:spcPts val="0"/>
              </a:spcBef>
            </a:pPr>
            <a:endParaRPr lang="en-US"/>
          </a:p>
        </p:txBody>
      </p:sp>
      <p:sp>
        <p:nvSpPr>
          <p:cNvPr id="14" name="Rectangle 13">
            <a:extLst>
              <a:ext uri="{FF2B5EF4-FFF2-40B4-BE49-F238E27FC236}">
                <a16:creationId xmlns:a16="http://schemas.microsoft.com/office/drawing/2014/main" id="{37990A93-2748-4255-A9E4-BAE137392839}"/>
              </a:ext>
            </a:extLst>
          </p:cNvPr>
          <p:cNvSpPr/>
          <p:nvPr/>
        </p:nvSpPr>
        <p:spPr>
          <a:xfrm>
            <a:off x="9018431" y="368300"/>
            <a:ext cx="2808000" cy="2576781"/>
          </a:xfrm>
          <a:prstGeom prst="rect">
            <a:avLst/>
          </a:prstGeom>
          <a:solidFill>
            <a:srgbClr val="28475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spcBef>
                <a:spcPts val="0"/>
              </a:spcBef>
            </a:pPr>
            <a:endParaRPr lang="en-US"/>
          </a:p>
        </p:txBody>
      </p:sp>
      <p:sp>
        <p:nvSpPr>
          <p:cNvPr id="15" name="Rectangle 14">
            <a:extLst>
              <a:ext uri="{FF2B5EF4-FFF2-40B4-BE49-F238E27FC236}">
                <a16:creationId xmlns:a16="http://schemas.microsoft.com/office/drawing/2014/main" id="{69FF866C-D460-4DF3-88C7-F62CE96A715F}"/>
              </a:ext>
            </a:extLst>
          </p:cNvPr>
          <p:cNvSpPr/>
          <p:nvPr/>
        </p:nvSpPr>
        <p:spPr>
          <a:xfrm>
            <a:off x="9018431" y="3206503"/>
            <a:ext cx="2808000" cy="2576781"/>
          </a:xfrm>
          <a:prstGeom prst="rect">
            <a:avLst/>
          </a:prstGeom>
          <a:solidFill>
            <a:srgbClr val="28475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spcBef>
                <a:spcPts val="0"/>
              </a:spcBef>
            </a:pPr>
            <a:endParaRPr lang="en-US"/>
          </a:p>
        </p:txBody>
      </p:sp>
      <p:sp>
        <p:nvSpPr>
          <p:cNvPr id="3" name="Footer Placeholder 2">
            <a:extLst>
              <a:ext uri="{FF2B5EF4-FFF2-40B4-BE49-F238E27FC236}">
                <a16:creationId xmlns:a16="http://schemas.microsoft.com/office/drawing/2014/main" id="{8377CE6C-076F-4ED4-B30E-7F59B8B3B4AC}"/>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6002768E-FD76-40C4-A32A-D30B67F6AB8A}"/>
              </a:ext>
            </a:extLst>
          </p:cNvPr>
          <p:cNvSpPr>
            <a:spLocks noGrp="1"/>
          </p:cNvSpPr>
          <p:nvPr>
            <p:ph type="sldNum" sz="quarter" idx="11"/>
          </p:nvPr>
        </p:nvSpPr>
        <p:spPr/>
        <p:txBody>
          <a:bodyPr/>
          <a:lstStyle/>
          <a:p>
            <a:fld id="{13B31184-911A-40C6-BF8E-2E94A1D84EBB}" type="slidenum">
              <a:rPr lang="en-GB" smtClean="0"/>
              <a:t>‹#›</a:t>
            </a:fld>
            <a:endParaRPr lang="en-GB"/>
          </a:p>
        </p:txBody>
      </p:sp>
      <p:sp>
        <p:nvSpPr>
          <p:cNvPr id="5" name="Date Placeholder 4">
            <a:extLst>
              <a:ext uri="{FF2B5EF4-FFF2-40B4-BE49-F238E27FC236}">
                <a16:creationId xmlns:a16="http://schemas.microsoft.com/office/drawing/2014/main" id="{26B79DFD-52DC-4E5C-AB95-3A12EFC9754E}"/>
              </a:ext>
            </a:extLst>
          </p:cNvPr>
          <p:cNvSpPr>
            <a:spLocks noGrp="1"/>
          </p:cNvSpPr>
          <p:nvPr>
            <p:ph type="dt" sz="half" idx="12"/>
          </p:nvPr>
        </p:nvSpPr>
        <p:spPr/>
        <p:txBody>
          <a:bodyPr/>
          <a:lstStyle/>
          <a:p>
            <a:fld id="{A7ACB00D-0777-414B-9C5F-9381CFF14070}" type="datetimeFigureOut">
              <a:rPr lang="en-GB" smtClean="0"/>
              <a:t>03/08/2020</a:t>
            </a:fld>
            <a:endParaRPr lang="en-GB"/>
          </a:p>
        </p:txBody>
      </p:sp>
      <p:sp>
        <p:nvSpPr>
          <p:cNvPr id="9" name="Picture Placeholder 30">
            <a:extLst>
              <a:ext uri="{FF2B5EF4-FFF2-40B4-BE49-F238E27FC236}">
                <a16:creationId xmlns:a16="http://schemas.microsoft.com/office/drawing/2014/main" id="{C06B11F2-4257-4974-8212-DB3326B6CEE1}"/>
              </a:ext>
            </a:extLst>
          </p:cNvPr>
          <p:cNvSpPr>
            <a:spLocks noGrp="1"/>
          </p:cNvSpPr>
          <p:nvPr>
            <p:ph type="pic" sz="quarter" idx="13"/>
          </p:nvPr>
        </p:nvSpPr>
        <p:spPr>
          <a:xfrm>
            <a:off x="3175200" y="368301"/>
            <a:ext cx="2808000" cy="2576780"/>
          </a:xfrm>
        </p:spPr>
        <p:txBody>
          <a:bodyPr/>
          <a:lstStyle>
            <a:lvl1pPr>
              <a:lnSpc>
                <a:spcPct val="100000"/>
              </a:lnSpc>
              <a:spcBef>
                <a:spcPts val="0"/>
              </a:spcBef>
              <a:defRPr/>
            </a:lvl1pPr>
          </a:lstStyle>
          <a:p>
            <a:r>
              <a:rPr lang="ru-RU"/>
              <a:t>Вставка рисунка</a:t>
            </a:r>
            <a:endParaRPr lang="en-US" dirty="0"/>
          </a:p>
        </p:txBody>
      </p:sp>
      <p:sp>
        <p:nvSpPr>
          <p:cNvPr id="11" name="Text Placeholder 35">
            <a:extLst>
              <a:ext uri="{FF2B5EF4-FFF2-40B4-BE49-F238E27FC236}">
                <a16:creationId xmlns:a16="http://schemas.microsoft.com/office/drawing/2014/main" id="{6C45688B-BB5E-4AF8-9918-5CFA2B35BC63}"/>
              </a:ext>
            </a:extLst>
          </p:cNvPr>
          <p:cNvSpPr>
            <a:spLocks noGrp="1"/>
          </p:cNvSpPr>
          <p:nvPr>
            <p:ph type="body" sz="quarter" idx="18"/>
          </p:nvPr>
        </p:nvSpPr>
        <p:spPr>
          <a:xfrm>
            <a:off x="526357" y="534262"/>
            <a:ext cx="2480698" cy="707924"/>
          </a:xfrm>
        </p:spPr>
        <p:txBody>
          <a:bodyPr>
            <a:noAutofit/>
          </a:bodyPr>
          <a:lstStyle>
            <a:lvl1pPr marL="0" indent="0">
              <a:lnSpc>
                <a:spcPct val="100000"/>
              </a:lnSpc>
              <a:spcBef>
                <a:spcPts val="0"/>
              </a:spcBef>
              <a:buNone/>
              <a:defRPr sz="2000">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ru-RU"/>
              <a:t>Образец текста</a:t>
            </a:r>
          </a:p>
        </p:txBody>
      </p:sp>
      <p:sp>
        <p:nvSpPr>
          <p:cNvPr id="10" name="Text Placeholder 35">
            <a:extLst>
              <a:ext uri="{FF2B5EF4-FFF2-40B4-BE49-F238E27FC236}">
                <a16:creationId xmlns:a16="http://schemas.microsoft.com/office/drawing/2014/main" id="{A7E6C7B0-DD4F-4122-A502-E8F25CF642D5}"/>
              </a:ext>
            </a:extLst>
          </p:cNvPr>
          <p:cNvSpPr>
            <a:spLocks noGrp="1"/>
          </p:cNvSpPr>
          <p:nvPr>
            <p:ph type="body" sz="quarter" idx="17"/>
          </p:nvPr>
        </p:nvSpPr>
        <p:spPr>
          <a:xfrm>
            <a:off x="526357" y="1262810"/>
            <a:ext cx="2480698" cy="1539767"/>
          </a:xfrm>
        </p:spPr>
        <p:txBody>
          <a:bodyPr>
            <a:normAutofit/>
          </a:bodyPr>
          <a:lstStyle>
            <a:lvl1pPr marL="0" indent="0">
              <a:lnSpc>
                <a:spcPct val="100000"/>
              </a:lnSpc>
              <a:spcBef>
                <a:spcPts val="0"/>
              </a:spcBef>
              <a:buNone/>
              <a:defRPr sz="1400">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ru-RU"/>
              <a:t>Образец текста</a:t>
            </a:r>
          </a:p>
        </p:txBody>
      </p:sp>
      <p:sp>
        <p:nvSpPr>
          <p:cNvPr id="18" name="Picture Placeholder 30">
            <a:extLst>
              <a:ext uri="{FF2B5EF4-FFF2-40B4-BE49-F238E27FC236}">
                <a16:creationId xmlns:a16="http://schemas.microsoft.com/office/drawing/2014/main" id="{F9F07D42-2084-451A-8145-18FC0DC55B00}"/>
              </a:ext>
            </a:extLst>
          </p:cNvPr>
          <p:cNvSpPr>
            <a:spLocks noGrp="1"/>
          </p:cNvSpPr>
          <p:nvPr>
            <p:ph type="pic" sz="quarter" idx="26"/>
          </p:nvPr>
        </p:nvSpPr>
        <p:spPr>
          <a:xfrm>
            <a:off x="6210000" y="368301"/>
            <a:ext cx="2808000" cy="2576780"/>
          </a:xfrm>
        </p:spPr>
        <p:txBody>
          <a:bodyPr/>
          <a:lstStyle>
            <a:lvl1pPr>
              <a:lnSpc>
                <a:spcPct val="100000"/>
              </a:lnSpc>
              <a:spcBef>
                <a:spcPts val="0"/>
              </a:spcBef>
              <a:defRPr/>
            </a:lvl1pPr>
          </a:lstStyle>
          <a:p>
            <a:r>
              <a:rPr lang="ru-RU"/>
              <a:t>Вставка рисунка</a:t>
            </a:r>
            <a:endParaRPr lang="en-US" dirty="0"/>
          </a:p>
        </p:txBody>
      </p:sp>
      <p:sp>
        <p:nvSpPr>
          <p:cNvPr id="17" name="Text Placeholder 35">
            <a:extLst>
              <a:ext uri="{FF2B5EF4-FFF2-40B4-BE49-F238E27FC236}">
                <a16:creationId xmlns:a16="http://schemas.microsoft.com/office/drawing/2014/main" id="{2CA4DE55-E3E6-4B57-98A2-453941C54F87}"/>
              </a:ext>
            </a:extLst>
          </p:cNvPr>
          <p:cNvSpPr>
            <a:spLocks noGrp="1"/>
          </p:cNvSpPr>
          <p:nvPr>
            <p:ph type="body" sz="quarter" idx="23"/>
          </p:nvPr>
        </p:nvSpPr>
        <p:spPr>
          <a:xfrm>
            <a:off x="9215766" y="534262"/>
            <a:ext cx="2480698" cy="707924"/>
          </a:xfrm>
        </p:spPr>
        <p:txBody>
          <a:bodyPr>
            <a:noAutofit/>
          </a:bodyPr>
          <a:lstStyle>
            <a:lvl1pPr marL="0" indent="0">
              <a:lnSpc>
                <a:spcPct val="100000"/>
              </a:lnSpc>
              <a:spcBef>
                <a:spcPts val="0"/>
              </a:spcBef>
              <a:buNone/>
              <a:defRPr sz="2000">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ru-RU"/>
              <a:t>Образец текста</a:t>
            </a:r>
          </a:p>
        </p:txBody>
      </p:sp>
      <p:sp>
        <p:nvSpPr>
          <p:cNvPr id="16" name="Text Placeholder 35">
            <a:extLst>
              <a:ext uri="{FF2B5EF4-FFF2-40B4-BE49-F238E27FC236}">
                <a16:creationId xmlns:a16="http://schemas.microsoft.com/office/drawing/2014/main" id="{2EC1C095-FC28-4BAA-9970-8BBEE1141933}"/>
              </a:ext>
            </a:extLst>
          </p:cNvPr>
          <p:cNvSpPr>
            <a:spLocks noGrp="1"/>
          </p:cNvSpPr>
          <p:nvPr>
            <p:ph type="body" sz="quarter" idx="22"/>
          </p:nvPr>
        </p:nvSpPr>
        <p:spPr>
          <a:xfrm>
            <a:off x="9215766" y="1262810"/>
            <a:ext cx="2480698" cy="1539767"/>
          </a:xfrm>
        </p:spPr>
        <p:txBody>
          <a:bodyPr>
            <a:normAutofit/>
          </a:bodyPr>
          <a:lstStyle>
            <a:lvl1pPr marL="0" indent="0">
              <a:lnSpc>
                <a:spcPct val="100000"/>
              </a:lnSpc>
              <a:spcBef>
                <a:spcPts val="0"/>
              </a:spcBef>
              <a:buNone/>
              <a:defRPr sz="1400">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ru-RU"/>
              <a:t>Образец текста</a:t>
            </a:r>
          </a:p>
        </p:txBody>
      </p:sp>
      <p:sp>
        <p:nvSpPr>
          <p:cNvPr id="19" name="Picture Placeholder 30">
            <a:extLst>
              <a:ext uri="{FF2B5EF4-FFF2-40B4-BE49-F238E27FC236}">
                <a16:creationId xmlns:a16="http://schemas.microsoft.com/office/drawing/2014/main" id="{6524EC63-E816-41B2-AC88-A864CE364E12}"/>
              </a:ext>
            </a:extLst>
          </p:cNvPr>
          <p:cNvSpPr>
            <a:spLocks noGrp="1"/>
          </p:cNvSpPr>
          <p:nvPr>
            <p:ph type="pic" sz="quarter" idx="19"/>
          </p:nvPr>
        </p:nvSpPr>
        <p:spPr>
          <a:xfrm>
            <a:off x="3175200" y="3206504"/>
            <a:ext cx="2808000" cy="2576780"/>
          </a:xfrm>
        </p:spPr>
        <p:txBody>
          <a:bodyPr/>
          <a:lstStyle>
            <a:lvl1pPr>
              <a:lnSpc>
                <a:spcPct val="100000"/>
              </a:lnSpc>
              <a:spcBef>
                <a:spcPts val="0"/>
              </a:spcBef>
              <a:defRPr/>
            </a:lvl1pPr>
          </a:lstStyle>
          <a:p>
            <a:r>
              <a:rPr lang="ru-RU"/>
              <a:t>Вставка рисунка</a:t>
            </a:r>
            <a:endParaRPr lang="en-US" dirty="0"/>
          </a:p>
        </p:txBody>
      </p:sp>
      <p:sp>
        <p:nvSpPr>
          <p:cNvPr id="21" name="Text Placeholder 35">
            <a:extLst>
              <a:ext uri="{FF2B5EF4-FFF2-40B4-BE49-F238E27FC236}">
                <a16:creationId xmlns:a16="http://schemas.microsoft.com/office/drawing/2014/main" id="{6FB30E76-F302-4740-B922-049DDC4DF273}"/>
              </a:ext>
            </a:extLst>
          </p:cNvPr>
          <p:cNvSpPr>
            <a:spLocks noGrp="1"/>
          </p:cNvSpPr>
          <p:nvPr>
            <p:ph type="body" sz="quarter" idx="21"/>
          </p:nvPr>
        </p:nvSpPr>
        <p:spPr>
          <a:xfrm>
            <a:off x="526357" y="3372465"/>
            <a:ext cx="2480698" cy="707924"/>
          </a:xfrm>
        </p:spPr>
        <p:txBody>
          <a:bodyPr>
            <a:noAutofit/>
          </a:bodyPr>
          <a:lstStyle>
            <a:lvl1pPr marL="0" indent="0">
              <a:lnSpc>
                <a:spcPct val="100000"/>
              </a:lnSpc>
              <a:spcBef>
                <a:spcPts val="0"/>
              </a:spcBef>
              <a:buNone/>
              <a:defRPr sz="2000">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ru-RU"/>
              <a:t>Образец текста</a:t>
            </a:r>
          </a:p>
        </p:txBody>
      </p:sp>
      <p:sp>
        <p:nvSpPr>
          <p:cNvPr id="20" name="Text Placeholder 35">
            <a:extLst>
              <a:ext uri="{FF2B5EF4-FFF2-40B4-BE49-F238E27FC236}">
                <a16:creationId xmlns:a16="http://schemas.microsoft.com/office/drawing/2014/main" id="{4305ED43-A63E-4D1B-B006-71B77736D9FA}"/>
              </a:ext>
            </a:extLst>
          </p:cNvPr>
          <p:cNvSpPr>
            <a:spLocks noGrp="1"/>
          </p:cNvSpPr>
          <p:nvPr>
            <p:ph type="body" sz="quarter" idx="20"/>
          </p:nvPr>
        </p:nvSpPr>
        <p:spPr>
          <a:xfrm>
            <a:off x="526357" y="4101013"/>
            <a:ext cx="2480698" cy="1539767"/>
          </a:xfrm>
        </p:spPr>
        <p:txBody>
          <a:bodyPr>
            <a:normAutofit/>
          </a:bodyPr>
          <a:lstStyle>
            <a:lvl1pPr marL="0" indent="0">
              <a:lnSpc>
                <a:spcPct val="100000"/>
              </a:lnSpc>
              <a:spcBef>
                <a:spcPts val="0"/>
              </a:spcBef>
              <a:buNone/>
              <a:defRPr sz="1400">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ru-RU"/>
              <a:t>Образец текста</a:t>
            </a:r>
          </a:p>
        </p:txBody>
      </p:sp>
      <p:sp>
        <p:nvSpPr>
          <p:cNvPr id="24" name="Picture Placeholder 30">
            <a:extLst>
              <a:ext uri="{FF2B5EF4-FFF2-40B4-BE49-F238E27FC236}">
                <a16:creationId xmlns:a16="http://schemas.microsoft.com/office/drawing/2014/main" id="{F4F4CF6E-84CF-42B0-AA6A-FAD7A695406A}"/>
              </a:ext>
            </a:extLst>
          </p:cNvPr>
          <p:cNvSpPr>
            <a:spLocks noGrp="1"/>
          </p:cNvSpPr>
          <p:nvPr>
            <p:ph type="pic" sz="quarter" idx="27"/>
          </p:nvPr>
        </p:nvSpPr>
        <p:spPr>
          <a:xfrm>
            <a:off x="6210000" y="3206504"/>
            <a:ext cx="2808000" cy="2576780"/>
          </a:xfrm>
        </p:spPr>
        <p:txBody>
          <a:bodyPr/>
          <a:lstStyle>
            <a:lvl1pPr>
              <a:lnSpc>
                <a:spcPct val="100000"/>
              </a:lnSpc>
              <a:spcBef>
                <a:spcPts val="0"/>
              </a:spcBef>
              <a:defRPr/>
            </a:lvl1pPr>
          </a:lstStyle>
          <a:p>
            <a:r>
              <a:rPr lang="ru-RU"/>
              <a:t>Вставка рисунка</a:t>
            </a:r>
            <a:endParaRPr lang="en-US" dirty="0"/>
          </a:p>
        </p:txBody>
      </p:sp>
      <p:sp>
        <p:nvSpPr>
          <p:cNvPr id="23" name="Text Placeholder 35">
            <a:extLst>
              <a:ext uri="{FF2B5EF4-FFF2-40B4-BE49-F238E27FC236}">
                <a16:creationId xmlns:a16="http://schemas.microsoft.com/office/drawing/2014/main" id="{763E4EA2-0139-4F0C-B2F2-D2E016E896AF}"/>
              </a:ext>
            </a:extLst>
          </p:cNvPr>
          <p:cNvSpPr>
            <a:spLocks noGrp="1"/>
          </p:cNvSpPr>
          <p:nvPr>
            <p:ph type="body" sz="quarter" idx="25"/>
          </p:nvPr>
        </p:nvSpPr>
        <p:spPr>
          <a:xfrm>
            <a:off x="9215766" y="3372465"/>
            <a:ext cx="2480698" cy="707924"/>
          </a:xfrm>
        </p:spPr>
        <p:txBody>
          <a:bodyPr>
            <a:noAutofit/>
          </a:bodyPr>
          <a:lstStyle>
            <a:lvl1pPr marL="0" indent="0">
              <a:lnSpc>
                <a:spcPct val="100000"/>
              </a:lnSpc>
              <a:spcBef>
                <a:spcPts val="0"/>
              </a:spcBef>
              <a:buNone/>
              <a:defRPr sz="2000">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ru-RU"/>
              <a:t>Образец текста</a:t>
            </a:r>
          </a:p>
        </p:txBody>
      </p:sp>
      <p:sp>
        <p:nvSpPr>
          <p:cNvPr id="22" name="Text Placeholder 35">
            <a:extLst>
              <a:ext uri="{FF2B5EF4-FFF2-40B4-BE49-F238E27FC236}">
                <a16:creationId xmlns:a16="http://schemas.microsoft.com/office/drawing/2014/main" id="{AD1AEB59-872C-49C1-8E97-770BDB89AB5A}"/>
              </a:ext>
            </a:extLst>
          </p:cNvPr>
          <p:cNvSpPr>
            <a:spLocks noGrp="1"/>
          </p:cNvSpPr>
          <p:nvPr>
            <p:ph type="body" sz="quarter" idx="24"/>
          </p:nvPr>
        </p:nvSpPr>
        <p:spPr>
          <a:xfrm>
            <a:off x="9215766" y="4101013"/>
            <a:ext cx="2480698" cy="1539767"/>
          </a:xfrm>
        </p:spPr>
        <p:txBody>
          <a:bodyPr>
            <a:normAutofit/>
          </a:bodyPr>
          <a:lstStyle>
            <a:lvl1pPr marL="0" indent="0">
              <a:lnSpc>
                <a:spcPct val="100000"/>
              </a:lnSpc>
              <a:spcBef>
                <a:spcPts val="0"/>
              </a:spcBef>
              <a:buNone/>
              <a:defRPr sz="1400">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ru-RU"/>
              <a:t>Образец текста</a:t>
            </a:r>
          </a:p>
        </p:txBody>
      </p:sp>
    </p:spTree>
    <p:extLst>
      <p:ext uri="{BB962C8B-B14F-4D97-AF65-F5344CB8AC3E}">
        <p14:creationId xmlns:p14="http://schemas.microsoft.com/office/powerpoint/2010/main" val="42708538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Contact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15BE8-E47B-4C2C-AD6A-E44E3AEA43AF}"/>
              </a:ext>
            </a:extLst>
          </p:cNvPr>
          <p:cNvSpPr/>
          <p:nvPr/>
        </p:nvSpPr>
        <p:spPr bwMode="hidden">
          <a:xfrm>
            <a:off x="0" y="-1"/>
            <a:ext cx="4365523" cy="6851465"/>
          </a:xfrm>
          <a:prstGeom prst="rect">
            <a:avLst/>
          </a:prstGeom>
          <a:solidFill>
            <a:srgbClr val="28475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7" name="new">
            <a:extLst>
              <a:ext uri="{FF2B5EF4-FFF2-40B4-BE49-F238E27FC236}">
                <a16:creationId xmlns:a16="http://schemas.microsoft.com/office/drawing/2014/main" id="{440F49A9-640C-4881-9BE2-382E6F3F4AF7}"/>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1"/>
            <a:ext cx="4365523" cy="6858001"/>
          </a:xfrm>
          <a:prstGeom prst="rect">
            <a:avLst/>
          </a:prstGeom>
        </p:spPr>
      </p:pic>
      <p:sp>
        <p:nvSpPr>
          <p:cNvPr id="7" name="Picture Placeholder 6"/>
          <p:cNvSpPr>
            <a:spLocks noGrp="1"/>
          </p:cNvSpPr>
          <p:nvPr>
            <p:ph type="pic" sz="quarter" idx="13"/>
          </p:nvPr>
        </p:nvSpPr>
        <p:spPr>
          <a:xfrm>
            <a:off x="630000" y="644400"/>
            <a:ext cx="5486399" cy="4860957"/>
          </a:xfrm>
        </p:spPr>
        <p:txBody>
          <a:bodyPr/>
          <a:lstStyle>
            <a:lvl1pPr algn="l">
              <a:defRPr>
                <a:solidFill>
                  <a:schemeClr val="bg1"/>
                </a:solidFill>
              </a:defRPr>
            </a:lvl1pPr>
          </a:lstStyle>
          <a:p>
            <a:r>
              <a:rPr lang="ru-RU"/>
              <a:t>Вставка рисунка</a:t>
            </a:r>
            <a:endParaRPr lang="en-US"/>
          </a:p>
        </p:txBody>
      </p:sp>
      <p:sp>
        <p:nvSpPr>
          <p:cNvPr id="2" name="Title 1"/>
          <p:cNvSpPr>
            <a:spLocks noGrp="1"/>
          </p:cNvSpPr>
          <p:nvPr>
            <p:ph type="title" hasCustomPrompt="1"/>
          </p:nvPr>
        </p:nvSpPr>
        <p:spPr>
          <a:xfrm>
            <a:off x="6585303" y="810752"/>
            <a:ext cx="5235224" cy="818474"/>
          </a:xfrm>
        </p:spPr>
        <p:txBody>
          <a:bodyPr>
            <a:normAutofit/>
          </a:bodyPr>
          <a:lstStyle>
            <a:lvl1pPr>
              <a:lnSpc>
                <a:spcPct val="100000"/>
              </a:lnSpc>
              <a:spcBef>
                <a:spcPts val="0"/>
              </a:spcBef>
              <a:defRPr sz="4000">
                <a:solidFill>
                  <a:srgbClr val="284753"/>
                </a:solidFill>
              </a:defRPr>
            </a:lvl1pPr>
          </a:lstStyle>
          <a:p>
            <a:r>
              <a:rPr lang="en-US" dirty="0"/>
              <a:t>Name</a:t>
            </a:r>
          </a:p>
        </p:txBody>
      </p:sp>
      <p:sp>
        <p:nvSpPr>
          <p:cNvPr id="8" name="Text Placeholder 7"/>
          <p:cNvSpPr>
            <a:spLocks noGrp="1"/>
          </p:cNvSpPr>
          <p:nvPr>
            <p:ph type="body" sz="quarter" idx="18" hasCustomPrompt="1"/>
          </p:nvPr>
        </p:nvSpPr>
        <p:spPr>
          <a:xfrm>
            <a:off x="6584950" y="1771013"/>
            <a:ext cx="5235575" cy="919178"/>
          </a:xfrm>
        </p:spPr>
        <p:txBody>
          <a:bodyPr>
            <a:noAutofit/>
          </a:bodyPr>
          <a:lstStyle>
            <a:lvl1pPr marL="0" indent="0">
              <a:lnSpc>
                <a:spcPct val="100000"/>
              </a:lnSpc>
              <a:spcBef>
                <a:spcPts val="0"/>
              </a:spcBef>
              <a:buNone/>
              <a:defRPr sz="2400" b="1">
                <a:solidFill>
                  <a:srgbClr val="284753"/>
                </a:solidFill>
              </a:defRPr>
            </a:lvl1pPr>
            <a:lvl2pPr marL="457200" indent="0">
              <a:buNone/>
              <a:defRPr sz="2400" b="1"/>
            </a:lvl2pPr>
            <a:lvl3pPr marL="914400" indent="0">
              <a:buNone/>
              <a:defRPr sz="2400" b="1"/>
            </a:lvl3pPr>
            <a:lvl4pPr marL="1371600" indent="0">
              <a:buNone/>
              <a:defRPr sz="2400" b="1"/>
            </a:lvl4pPr>
            <a:lvl5pPr marL="1828800" indent="0">
              <a:buNone/>
              <a:defRPr sz="2400" b="1"/>
            </a:lvl5pPr>
          </a:lstStyle>
          <a:p>
            <a:pPr lvl="0"/>
            <a:r>
              <a:rPr lang="en-US" dirty="0"/>
              <a:t>Unit</a:t>
            </a:r>
          </a:p>
        </p:txBody>
      </p:sp>
      <p:sp>
        <p:nvSpPr>
          <p:cNvPr id="12" name="Text Placeholder 8"/>
          <p:cNvSpPr>
            <a:spLocks noGrp="1"/>
          </p:cNvSpPr>
          <p:nvPr>
            <p:ph type="body" sz="quarter" idx="15" hasCustomPrompt="1"/>
          </p:nvPr>
        </p:nvSpPr>
        <p:spPr>
          <a:xfrm>
            <a:off x="6584950" y="2987848"/>
            <a:ext cx="5235575" cy="2326274"/>
          </a:xfrm>
        </p:spPr>
        <p:txBody>
          <a:bodyPr>
            <a:normAutofit/>
          </a:bodyPr>
          <a:lstStyle>
            <a:lvl1pPr marL="0" indent="0">
              <a:lnSpc>
                <a:spcPct val="100000"/>
              </a:lnSpc>
              <a:spcBef>
                <a:spcPts val="0"/>
              </a:spcBef>
              <a:buNone/>
              <a:defRPr sz="2400" b="0" baseline="0">
                <a:solidFill>
                  <a:srgbClr val="28475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Members</a:t>
            </a:r>
          </a:p>
        </p:txBody>
      </p:sp>
      <p:sp>
        <p:nvSpPr>
          <p:cNvPr id="22" name="Text Placeholder 21"/>
          <p:cNvSpPr>
            <a:spLocks noGrp="1"/>
          </p:cNvSpPr>
          <p:nvPr>
            <p:ph type="body" sz="quarter" idx="17" hasCustomPrompt="1"/>
          </p:nvPr>
        </p:nvSpPr>
        <p:spPr>
          <a:xfrm>
            <a:off x="6585301" y="5611779"/>
            <a:ext cx="5235224" cy="547892"/>
          </a:xfrm>
        </p:spPr>
        <p:txBody>
          <a:bodyPr>
            <a:noAutofit/>
          </a:bodyPr>
          <a:lstStyle>
            <a:lvl1pPr marL="0" indent="0">
              <a:lnSpc>
                <a:spcPct val="100000"/>
              </a:lnSpc>
              <a:spcBef>
                <a:spcPts val="0"/>
              </a:spcBef>
              <a:buNone/>
              <a:defRPr sz="1600" baseline="0">
                <a:solidFill>
                  <a:srgbClr val="284753"/>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Contact Information</a:t>
            </a:r>
          </a:p>
        </p:txBody>
      </p:sp>
      <p:sp>
        <p:nvSpPr>
          <p:cNvPr id="6" name="Date Placeholder 5">
            <a:extLst>
              <a:ext uri="{FF2B5EF4-FFF2-40B4-BE49-F238E27FC236}">
                <a16:creationId xmlns:a16="http://schemas.microsoft.com/office/drawing/2014/main" id="{DA8C9453-C008-4EC6-B4C5-5D5D4204145B}"/>
              </a:ext>
            </a:extLst>
          </p:cNvPr>
          <p:cNvSpPr>
            <a:spLocks noGrp="1"/>
          </p:cNvSpPr>
          <p:nvPr>
            <p:ph type="dt" sz="half" idx="19"/>
          </p:nvPr>
        </p:nvSpPr>
        <p:spPr/>
        <p:txBody>
          <a:bodyPr/>
          <a:lstStyle>
            <a:lvl1pPr>
              <a:defRPr>
                <a:solidFill>
                  <a:schemeClr val="bg1"/>
                </a:solidFill>
              </a:defRPr>
            </a:lvl1pPr>
          </a:lstStyle>
          <a:p>
            <a:fld id="{A7ACB00D-0777-414B-9C5F-9381CFF14070}" type="datetimeFigureOut">
              <a:rPr lang="en-GB" smtClean="0"/>
              <a:t>03/08/2020</a:t>
            </a:fld>
            <a:endParaRPr lang="en-GB"/>
          </a:p>
        </p:txBody>
      </p:sp>
      <p:sp>
        <p:nvSpPr>
          <p:cNvPr id="9" name="Footer Placeholder 8">
            <a:extLst>
              <a:ext uri="{FF2B5EF4-FFF2-40B4-BE49-F238E27FC236}">
                <a16:creationId xmlns:a16="http://schemas.microsoft.com/office/drawing/2014/main" id="{A0CD5AEE-DB3D-4519-9D77-5234A1D2386E}"/>
              </a:ext>
            </a:extLst>
          </p:cNvPr>
          <p:cNvSpPr>
            <a:spLocks noGrp="1"/>
          </p:cNvSpPr>
          <p:nvPr>
            <p:ph type="ftr" sz="quarter" idx="20"/>
          </p:nvPr>
        </p:nvSpPr>
        <p:spPr/>
        <p:txBody>
          <a:bodyPr/>
          <a:lstStyle>
            <a:lvl1pPr>
              <a:defRPr>
                <a:solidFill>
                  <a:schemeClr val="bg1"/>
                </a:solidFill>
              </a:defRPr>
            </a:lvl1pPr>
          </a:lstStyle>
          <a:p>
            <a:endParaRPr lang="en-GB"/>
          </a:p>
        </p:txBody>
      </p:sp>
      <p:sp>
        <p:nvSpPr>
          <p:cNvPr id="10" name="Slide Number Placeholder 9">
            <a:extLst>
              <a:ext uri="{FF2B5EF4-FFF2-40B4-BE49-F238E27FC236}">
                <a16:creationId xmlns:a16="http://schemas.microsoft.com/office/drawing/2014/main" id="{D6313008-8E3A-4E9E-AC02-FD54076DF772}"/>
              </a:ext>
            </a:extLst>
          </p:cNvPr>
          <p:cNvSpPr>
            <a:spLocks noGrp="1"/>
          </p:cNvSpPr>
          <p:nvPr>
            <p:ph type="sldNum" sz="quarter" idx="21"/>
          </p:nvPr>
        </p:nvSpPr>
        <p:spPr/>
        <p:txBody>
          <a:bodyPr/>
          <a:lstStyle>
            <a:lvl1pPr>
              <a:defRPr>
                <a:solidFill>
                  <a:schemeClr val="bg1"/>
                </a:solidFill>
              </a:defRPr>
            </a:lvl1pPr>
          </a:lstStyle>
          <a:p>
            <a:fld id="{13B31184-911A-40C6-BF8E-2E94A1D84EBB}" type="slidenum">
              <a:rPr lang="en-GB" smtClean="0"/>
              <a:t>‹#›</a:t>
            </a:fld>
            <a:endParaRPr lang="en-GB"/>
          </a:p>
        </p:txBody>
      </p:sp>
      <p:pic>
        <p:nvPicPr>
          <p:cNvPr id="19" name="Picture 18">
            <a:extLst>
              <a:ext uri="{FF2B5EF4-FFF2-40B4-BE49-F238E27FC236}">
                <a16:creationId xmlns:a16="http://schemas.microsoft.com/office/drawing/2014/main" id="{1D4F325D-E8CA-489C-8F66-E19271BA556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bwMode="black">
          <a:xfrm>
            <a:off x="10881087" y="6180138"/>
            <a:ext cx="949219" cy="671326"/>
          </a:xfrm>
          <a:prstGeom prst="rect">
            <a:avLst/>
          </a:prstGeom>
        </p:spPr>
      </p:pic>
      <p:cxnSp>
        <p:nvCxnSpPr>
          <p:cNvPr id="13" name="Straight Connector 12">
            <a:extLst>
              <a:ext uri="{FF2B5EF4-FFF2-40B4-BE49-F238E27FC236}">
                <a16:creationId xmlns:a16="http://schemas.microsoft.com/office/drawing/2014/main" id="{6678AACD-07F1-406E-B455-61E169D65DF9}"/>
              </a:ext>
            </a:extLst>
          </p:cNvPr>
          <p:cNvCxnSpPr/>
          <p:nvPr/>
        </p:nvCxnSpPr>
        <p:spPr>
          <a:xfrm>
            <a:off x="6584950" y="5505357"/>
            <a:ext cx="5256000" cy="0"/>
          </a:xfrm>
          <a:prstGeom prst="line">
            <a:avLst/>
          </a:prstGeom>
          <a:ln w="12700">
            <a:solidFill>
              <a:srgbClr val="2847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9240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Agenda">
    <p:bg>
      <p:bgPr>
        <a:solidFill>
          <a:srgbClr val="284753"/>
        </a:solidFill>
        <a:effectLst/>
      </p:bgPr>
    </p:bg>
    <p:spTree>
      <p:nvGrpSpPr>
        <p:cNvPr id="1" name=""/>
        <p:cNvGrpSpPr/>
        <p:nvPr/>
      </p:nvGrpSpPr>
      <p:grpSpPr>
        <a:xfrm>
          <a:off x="0" y="0"/>
          <a:ext cx="0" cy="0"/>
          <a:chOff x="0" y="0"/>
          <a:chExt cx="0" cy="0"/>
        </a:xfrm>
      </p:grpSpPr>
      <p:pic>
        <p:nvPicPr>
          <p:cNvPr id="5" name="new">
            <a:extLst>
              <a:ext uri="{FF2B5EF4-FFF2-40B4-BE49-F238E27FC236}">
                <a16:creationId xmlns:a16="http://schemas.microsoft.com/office/drawing/2014/main" id="{27708ED9-4010-4ABD-85D1-AC06CCC00488}"/>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t="1276" r="5179" b="1000"/>
          <a:stretch/>
        </p:blipFill>
        <p:spPr>
          <a:xfrm>
            <a:off x="6196426" y="0"/>
            <a:ext cx="5995574" cy="6179128"/>
          </a:xfrm>
          <a:prstGeom prst="rect">
            <a:avLst/>
          </a:prstGeom>
        </p:spPr>
      </p:pic>
      <p:sp>
        <p:nvSpPr>
          <p:cNvPr id="12" name="Rectangle 11">
            <a:extLst>
              <a:ext uri="{FF2B5EF4-FFF2-40B4-BE49-F238E27FC236}">
                <a16:creationId xmlns:a16="http://schemas.microsoft.com/office/drawing/2014/main" id="{B33C08FA-95AE-4A3A-B631-EA50FCB83B1E}"/>
              </a:ext>
            </a:extLst>
          </p:cNvPr>
          <p:cNvSpPr/>
          <p:nvPr/>
        </p:nvSpPr>
        <p:spPr bwMode="hidden">
          <a:xfrm>
            <a:off x="0" y="6169204"/>
            <a:ext cx="12192000" cy="691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F8A11B19-F43B-448A-B575-F94882A38F14}"/>
              </a:ext>
            </a:extLst>
          </p:cNvPr>
          <p:cNvSpPr/>
          <p:nvPr/>
        </p:nvSpPr>
        <p:spPr bwMode="hidden">
          <a:xfrm>
            <a:off x="371475" y="368300"/>
            <a:ext cx="7473812" cy="5412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2"/>
          <p:cNvSpPr>
            <a:spLocks noGrp="1"/>
          </p:cNvSpPr>
          <p:nvPr>
            <p:ph idx="1"/>
          </p:nvPr>
        </p:nvSpPr>
        <p:spPr>
          <a:xfrm>
            <a:off x="370800" y="367290"/>
            <a:ext cx="7473812" cy="5412102"/>
          </a:xfrm>
          <a:solidFill>
            <a:schemeClr val="bg1"/>
          </a:solidFill>
        </p:spPr>
        <p:txBody>
          <a:bodyPr lIns="324000" tIns="972000" rIns="360000" bIns="360000"/>
          <a:lstStyle>
            <a:lvl1pPr marL="457200" indent="-457200">
              <a:buFont typeface="+mj-lt"/>
              <a:buAutoNum type="arabicPeriod"/>
              <a:defRPr/>
            </a:lvl1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2" name="Title 1"/>
          <p:cNvSpPr>
            <a:spLocks noGrp="1"/>
          </p:cNvSpPr>
          <p:nvPr>
            <p:ph type="title"/>
          </p:nvPr>
        </p:nvSpPr>
        <p:spPr>
          <a:xfrm>
            <a:off x="612000" y="615600"/>
            <a:ext cx="6861600" cy="572400"/>
          </a:xfrm>
        </p:spPr>
        <p:txBody>
          <a:bodyPr/>
          <a:lstStyle/>
          <a:p>
            <a:r>
              <a:rPr lang="ru-RU"/>
              <a:t>Образец заголовка</a:t>
            </a:r>
            <a:endParaRPr lang="en-US" dirty="0"/>
          </a:p>
        </p:txBody>
      </p:sp>
      <p:sp>
        <p:nvSpPr>
          <p:cNvPr id="7" name="Date Placeholder 6"/>
          <p:cNvSpPr>
            <a:spLocks noGrp="1"/>
          </p:cNvSpPr>
          <p:nvPr>
            <p:ph type="dt" sz="half" idx="10"/>
          </p:nvPr>
        </p:nvSpPr>
        <p:spPr/>
        <p:txBody>
          <a:bodyPr/>
          <a:lstStyle/>
          <a:p>
            <a:fld id="{A7ACB00D-0777-414B-9C5F-9381CFF14070}" type="datetimeFigureOut">
              <a:rPr lang="en-GB" smtClean="0"/>
              <a:t>03/08/2020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3B31184-911A-40C6-BF8E-2E94A1D84EBB}" type="slidenum">
              <a:rPr lang="en-GB" smtClean="0"/>
              <a:t>‹#›</a:t>
            </a:fld>
            <a:endParaRPr lang="en-GB"/>
          </a:p>
        </p:txBody>
      </p:sp>
      <p:pic>
        <p:nvPicPr>
          <p:cNvPr id="10" name="Picture 9">
            <a:extLst>
              <a:ext uri="{FF2B5EF4-FFF2-40B4-BE49-F238E27FC236}">
                <a16:creationId xmlns:a16="http://schemas.microsoft.com/office/drawing/2014/main" id="{D9BE60F5-B1A4-46EB-9538-644CF0F8AA5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881087" y="6180138"/>
            <a:ext cx="949219" cy="671326"/>
          </a:xfrm>
          <a:prstGeom prst="rect">
            <a:avLst/>
          </a:prstGeom>
        </p:spPr>
      </p:pic>
    </p:spTree>
    <p:extLst>
      <p:ext uri="{BB962C8B-B14F-4D97-AF65-F5344CB8AC3E}">
        <p14:creationId xmlns:p14="http://schemas.microsoft.com/office/powerpoint/2010/main" val="15126574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Contacts 2">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15BE8-E47B-4C2C-AD6A-E44E3AEA43AF}"/>
              </a:ext>
            </a:extLst>
          </p:cNvPr>
          <p:cNvSpPr/>
          <p:nvPr/>
        </p:nvSpPr>
        <p:spPr bwMode="hidden">
          <a:xfrm>
            <a:off x="0" y="-1"/>
            <a:ext cx="4365523" cy="6851465"/>
          </a:xfrm>
          <a:prstGeom prst="rect">
            <a:avLst/>
          </a:prstGeom>
          <a:solidFill>
            <a:srgbClr val="28475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2" name="new">
            <a:extLst>
              <a:ext uri="{FF2B5EF4-FFF2-40B4-BE49-F238E27FC236}">
                <a16:creationId xmlns:a16="http://schemas.microsoft.com/office/drawing/2014/main" id="{A99FBF7B-BE45-4420-A55F-7028A3D2B0D3}"/>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1"/>
            <a:ext cx="4365523" cy="6858001"/>
          </a:xfrm>
          <a:prstGeom prst="rect">
            <a:avLst/>
          </a:prstGeom>
        </p:spPr>
      </p:pic>
      <p:sp>
        <p:nvSpPr>
          <p:cNvPr id="7" name="Picture Placeholder 6"/>
          <p:cNvSpPr>
            <a:spLocks noGrp="1"/>
          </p:cNvSpPr>
          <p:nvPr>
            <p:ph type="pic" sz="quarter" idx="13"/>
          </p:nvPr>
        </p:nvSpPr>
        <p:spPr>
          <a:xfrm>
            <a:off x="2689200" y="774000"/>
            <a:ext cx="3351600" cy="3189600"/>
          </a:xfrm>
        </p:spPr>
        <p:txBody>
          <a:bodyPr/>
          <a:lstStyle>
            <a:lvl1pPr algn="l">
              <a:defRPr>
                <a:solidFill>
                  <a:schemeClr val="bg1"/>
                </a:solidFill>
              </a:defRPr>
            </a:lvl1pPr>
          </a:lstStyle>
          <a:p>
            <a:r>
              <a:rPr lang="ru-RU"/>
              <a:t>Вставка рисунка</a:t>
            </a:r>
            <a:endParaRPr lang="en-US" dirty="0"/>
          </a:p>
        </p:txBody>
      </p:sp>
      <p:sp>
        <p:nvSpPr>
          <p:cNvPr id="2" name="Title 1"/>
          <p:cNvSpPr>
            <a:spLocks noGrp="1"/>
          </p:cNvSpPr>
          <p:nvPr>
            <p:ph type="title" hasCustomPrompt="1"/>
          </p:nvPr>
        </p:nvSpPr>
        <p:spPr>
          <a:xfrm>
            <a:off x="6585303" y="810752"/>
            <a:ext cx="5235224" cy="818474"/>
          </a:xfrm>
        </p:spPr>
        <p:txBody>
          <a:bodyPr>
            <a:normAutofit/>
          </a:bodyPr>
          <a:lstStyle>
            <a:lvl1pPr>
              <a:lnSpc>
                <a:spcPct val="100000"/>
              </a:lnSpc>
              <a:spcBef>
                <a:spcPts val="0"/>
              </a:spcBef>
              <a:defRPr sz="4000">
                <a:solidFill>
                  <a:srgbClr val="284753"/>
                </a:solidFill>
              </a:defRPr>
            </a:lvl1pPr>
          </a:lstStyle>
          <a:p>
            <a:r>
              <a:rPr lang="en-US" dirty="0"/>
              <a:t>Name</a:t>
            </a:r>
          </a:p>
        </p:txBody>
      </p:sp>
      <p:sp>
        <p:nvSpPr>
          <p:cNvPr id="8" name="Text Placeholder 7"/>
          <p:cNvSpPr>
            <a:spLocks noGrp="1"/>
          </p:cNvSpPr>
          <p:nvPr>
            <p:ph type="body" sz="quarter" idx="18" hasCustomPrompt="1"/>
          </p:nvPr>
        </p:nvSpPr>
        <p:spPr>
          <a:xfrm>
            <a:off x="6584950" y="1771013"/>
            <a:ext cx="5235575" cy="919178"/>
          </a:xfrm>
        </p:spPr>
        <p:txBody>
          <a:bodyPr>
            <a:noAutofit/>
          </a:bodyPr>
          <a:lstStyle>
            <a:lvl1pPr marL="0" indent="0">
              <a:lnSpc>
                <a:spcPct val="100000"/>
              </a:lnSpc>
              <a:spcBef>
                <a:spcPts val="0"/>
              </a:spcBef>
              <a:buNone/>
              <a:defRPr sz="2400" b="1">
                <a:solidFill>
                  <a:srgbClr val="284753"/>
                </a:solidFill>
              </a:defRPr>
            </a:lvl1pPr>
            <a:lvl2pPr marL="457200" indent="0">
              <a:buNone/>
              <a:defRPr sz="2400" b="1"/>
            </a:lvl2pPr>
            <a:lvl3pPr marL="914400" indent="0">
              <a:buNone/>
              <a:defRPr sz="2400" b="1"/>
            </a:lvl3pPr>
            <a:lvl4pPr marL="1371600" indent="0">
              <a:buNone/>
              <a:defRPr sz="2400" b="1"/>
            </a:lvl4pPr>
            <a:lvl5pPr marL="1828800" indent="0">
              <a:buNone/>
              <a:defRPr sz="2400" b="1"/>
            </a:lvl5pPr>
          </a:lstStyle>
          <a:p>
            <a:pPr lvl="0"/>
            <a:r>
              <a:rPr lang="en-US" dirty="0"/>
              <a:t>Title, Unit</a:t>
            </a:r>
          </a:p>
        </p:txBody>
      </p:sp>
      <p:sp>
        <p:nvSpPr>
          <p:cNvPr id="6" name="Date Placeholder 5">
            <a:extLst>
              <a:ext uri="{FF2B5EF4-FFF2-40B4-BE49-F238E27FC236}">
                <a16:creationId xmlns:a16="http://schemas.microsoft.com/office/drawing/2014/main" id="{DA8C9453-C008-4EC6-B4C5-5D5D4204145B}"/>
              </a:ext>
            </a:extLst>
          </p:cNvPr>
          <p:cNvSpPr>
            <a:spLocks noGrp="1"/>
          </p:cNvSpPr>
          <p:nvPr>
            <p:ph type="dt" sz="half" idx="19"/>
          </p:nvPr>
        </p:nvSpPr>
        <p:spPr/>
        <p:txBody>
          <a:bodyPr/>
          <a:lstStyle>
            <a:lvl1pPr>
              <a:defRPr>
                <a:solidFill>
                  <a:schemeClr val="bg1"/>
                </a:solidFill>
              </a:defRPr>
            </a:lvl1pPr>
          </a:lstStyle>
          <a:p>
            <a:fld id="{A7ACB00D-0777-414B-9C5F-9381CFF14070}" type="datetimeFigureOut">
              <a:rPr lang="en-GB" smtClean="0"/>
              <a:t>03/08/2020</a:t>
            </a:fld>
            <a:endParaRPr lang="en-GB"/>
          </a:p>
        </p:txBody>
      </p:sp>
      <p:sp>
        <p:nvSpPr>
          <p:cNvPr id="9" name="Footer Placeholder 8">
            <a:extLst>
              <a:ext uri="{FF2B5EF4-FFF2-40B4-BE49-F238E27FC236}">
                <a16:creationId xmlns:a16="http://schemas.microsoft.com/office/drawing/2014/main" id="{A0CD5AEE-DB3D-4519-9D77-5234A1D2386E}"/>
              </a:ext>
            </a:extLst>
          </p:cNvPr>
          <p:cNvSpPr>
            <a:spLocks noGrp="1"/>
          </p:cNvSpPr>
          <p:nvPr>
            <p:ph type="ftr" sz="quarter" idx="20"/>
          </p:nvPr>
        </p:nvSpPr>
        <p:spPr/>
        <p:txBody>
          <a:bodyPr/>
          <a:lstStyle>
            <a:lvl1pPr>
              <a:defRPr>
                <a:solidFill>
                  <a:schemeClr val="bg1"/>
                </a:solidFill>
              </a:defRPr>
            </a:lvl1pPr>
          </a:lstStyle>
          <a:p>
            <a:endParaRPr lang="en-GB"/>
          </a:p>
        </p:txBody>
      </p:sp>
      <p:sp>
        <p:nvSpPr>
          <p:cNvPr id="10" name="Slide Number Placeholder 9">
            <a:extLst>
              <a:ext uri="{FF2B5EF4-FFF2-40B4-BE49-F238E27FC236}">
                <a16:creationId xmlns:a16="http://schemas.microsoft.com/office/drawing/2014/main" id="{D6313008-8E3A-4E9E-AC02-FD54076DF772}"/>
              </a:ext>
            </a:extLst>
          </p:cNvPr>
          <p:cNvSpPr>
            <a:spLocks noGrp="1"/>
          </p:cNvSpPr>
          <p:nvPr>
            <p:ph type="sldNum" sz="quarter" idx="21"/>
          </p:nvPr>
        </p:nvSpPr>
        <p:spPr/>
        <p:txBody>
          <a:bodyPr/>
          <a:lstStyle>
            <a:lvl1pPr>
              <a:defRPr>
                <a:solidFill>
                  <a:schemeClr val="bg1"/>
                </a:solidFill>
              </a:defRPr>
            </a:lvl1pPr>
          </a:lstStyle>
          <a:p>
            <a:fld id="{13B31184-911A-40C6-BF8E-2E94A1D84EBB}" type="slidenum">
              <a:rPr lang="en-GB" smtClean="0"/>
              <a:t>‹#›</a:t>
            </a:fld>
            <a:endParaRPr lang="en-GB"/>
          </a:p>
        </p:txBody>
      </p:sp>
      <p:pic>
        <p:nvPicPr>
          <p:cNvPr id="16" name="Picture 15">
            <a:extLst>
              <a:ext uri="{FF2B5EF4-FFF2-40B4-BE49-F238E27FC236}">
                <a16:creationId xmlns:a16="http://schemas.microsoft.com/office/drawing/2014/main" id="{F236FA90-56FC-4DAE-B1F6-F662EA933EA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585301" y="3106635"/>
            <a:ext cx="643461" cy="644730"/>
          </a:xfrm>
          <a:prstGeom prst="rect">
            <a:avLst/>
          </a:prstGeom>
        </p:spPr>
      </p:pic>
      <p:pic>
        <p:nvPicPr>
          <p:cNvPr id="17" name="Picture 16">
            <a:extLst>
              <a:ext uri="{FF2B5EF4-FFF2-40B4-BE49-F238E27FC236}">
                <a16:creationId xmlns:a16="http://schemas.microsoft.com/office/drawing/2014/main" id="{8A492739-9D8D-48A6-991C-60F59CFCD10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585301" y="3908578"/>
            <a:ext cx="643461" cy="644730"/>
          </a:xfrm>
          <a:prstGeom prst="rect">
            <a:avLst/>
          </a:prstGeom>
        </p:spPr>
      </p:pic>
      <p:sp>
        <p:nvSpPr>
          <p:cNvPr id="19" name="Text Placeholder 8">
            <a:extLst>
              <a:ext uri="{FF2B5EF4-FFF2-40B4-BE49-F238E27FC236}">
                <a16:creationId xmlns:a16="http://schemas.microsoft.com/office/drawing/2014/main" id="{126CAE5A-D685-4822-9E2D-3195B83FE9A7}"/>
              </a:ext>
            </a:extLst>
          </p:cNvPr>
          <p:cNvSpPr>
            <a:spLocks noGrp="1"/>
          </p:cNvSpPr>
          <p:nvPr>
            <p:ph type="body" sz="quarter" idx="15" hasCustomPrompt="1"/>
          </p:nvPr>
        </p:nvSpPr>
        <p:spPr>
          <a:xfrm>
            <a:off x="7334703" y="3191596"/>
            <a:ext cx="4485823" cy="450287"/>
          </a:xfrm>
        </p:spPr>
        <p:txBody>
          <a:bodyPr>
            <a:normAutofit/>
          </a:bodyPr>
          <a:lstStyle>
            <a:lvl1pPr marL="0" indent="0">
              <a:lnSpc>
                <a:spcPct val="100000"/>
              </a:lnSpc>
              <a:spcBef>
                <a:spcPts val="0"/>
              </a:spcBef>
              <a:buNone/>
              <a:defRPr sz="2400" b="0" baseline="0">
                <a:solidFill>
                  <a:srgbClr val="28475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email@yit.ru</a:t>
            </a:r>
          </a:p>
        </p:txBody>
      </p:sp>
      <p:sp>
        <p:nvSpPr>
          <p:cNvPr id="20" name="Text Placeholder 8">
            <a:extLst>
              <a:ext uri="{FF2B5EF4-FFF2-40B4-BE49-F238E27FC236}">
                <a16:creationId xmlns:a16="http://schemas.microsoft.com/office/drawing/2014/main" id="{DFDBDB81-FEC3-469E-88CE-F3524436918A}"/>
              </a:ext>
            </a:extLst>
          </p:cNvPr>
          <p:cNvSpPr>
            <a:spLocks noGrp="1"/>
          </p:cNvSpPr>
          <p:nvPr>
            <p:ph type="body" sz="quarter" idx="16" hasCustomPrompt="1"/>
          </p:nvPr>
        </p:nvSpPr>
        <p:spPr>
          <a:xfrm>
            <a:off x="7334703" y="4005800"/>
            <a:ext cx="4485823" cy="450287"/>
          </a:xfrm>
        </p:spPr>
        <p:txBody>
          <a:bodyPr>
            <a:normAutofit/>
          </a:bodyPr>
          <a:lstStyle>
            <a:lvl1pPr marL="0" indent="0">
              <a:lnSpc>
                <a:spcPct val="100000"/>
              </a:lnSpc>
              <a:spcBef>
                <a:spcPts val="0"/>
              </a:spcBef>
              <a:buNone/>
              <a:defRPr sz="2400" b="0" baseline="0">
                <a:solidFill>
                  <a:srgbClr val="28475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+35844 123 4567</a:t>
            </a:r>
          </a:p>
        </p:txBody>
      </p:sp>
      <p:sp>
        <p:nvSpPr>
          <p:cNvPr id="21" name="Text Placeholder 21">
            <a:extLst>
              <a:ext uri="{FF2B5EF4-FFF2-40B4-BE49-F238E27FC236}">
                <a16:creationId xmlns:a16="http://schemas.microsoft.com/office/drawing/2014/main" id="{F76ADA43-7FF0-497C-80C6-B0FBC7B6F5F9}"/>
              </a:ext>
            </a:extLst>
          </p:cNvPr>
          <p:cNvSpPr>
            <a:spLocks noGrp="1"/>
          </p:cNvSpPr>
          <p:nvPr>
            <p:ph type="body" sz="quarter" idx="17" hasCustomPrompt="1"/>
          </p:nvPr>
        </p:nvSpPr>
        <p:spPr>
          <a:xfrm>
            <a:off x="6585301" y="4981476"/>
            <a:ext cx="5235224" cy="885825"/>
          </a:xfrm>
        </p:spPr>
        <p:txBody>
          <a:bodyPr>
            <a:noAutofit/>
          </a:bodyPr>
          <a:lstStyle>
            <a:lvl1pPr marL="0" indent="0">
              <a:lnSpc>
                <a:spcPct val="100000"/>
              </a:lnSpc>
              <a:spcBef>
                <a:spcPts val="0"/>
              </a:spcBef>
              <a:buNone/>
              <a:defRPr sz="1600" baseline="0">
                <a:solidFill>
                  <a:srgbClr val="284753"/>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Company address and contact information</a:t>
            </a:r>
          </a:p>
        </p:txBody>
      </p:sp>
      <p:pic>
        <p:nvPicPr>
          <p:cNvPr id="23" name="Picture 22">
            <a:extLst>
              <a:ext uri="{FF2B5EF4-FFF2-40B4-BE49-F238E27FC236}">
                <a16:creationId xmlns:a16="http://schemas.microsoft.com/office/drawing/2014/main" id="{6B4F14BB-3D00-489D-9411-B09952DDCDE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bwMode="black">
          <a:xfrm>
            <a:off x="10881087" y="6180138"/>
            <a:ext cx="949219" cy="671326"/>
          </a:xfrm>
          <a:prstGeom prst="rect">
            <a:avLst/>
          </a:prstGeom>
        </p:spPr>
      </p:pic>
    </p:spTree>
    <p:extLst>
      <p:ext uri="{BB962C8B-B14F-4D97-AF65-F5344CB8AC3E}">
        <p14:creationId xmlns:p14="http://schemas.microsoft.com/office/powerpoint/2010/main" val="4285115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Contacts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9D02C0-BD32-4A29-8BA2-FBC4A70AAAA2}"/>
              </a:ext>
            </a:extLst>
          </p:cNvPr>
          <p:cNvSpPr/>
          <p:nvPr/>
        </p:nvSpPr>
        <p:spPr bwMode="hidden">
          <a:xfrm>
            <a:off x="-2" y="-2"/>
            <a:ext cx="12192001" cy="2698233"/>
          </a:xfrm>
          <a:prstGeom prst="rect">
            <a:avLst/>
          </a:prstGeom>
          <a:solidFill>
            <a:srgbClr val="284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pic>
        <p:nvPicPr>
          <p:cNvPr id="26" name="new">
            <a:extLst>
              <a:ext uri="{FF2B5EF4-FFF2-40B4-BE49-F238E27FC236}">
                <a16:creationId xmlns:a16="http://schemas.microsoft.com/office/drawing/2014/main" id="{16F51F0E-3859-427B-B3CA-6E8CCC82188E}"/>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0"/>
            <a:ext cx="12191999" cy="2698232"/>
          </a:xfrm>
          <a:prstGeom prst="rect">
            <a:avLst/>
          </a:prstGeom>
        </p:spPr>
      </p:pic>
      <p:pic>
        <p:nvPicPr>
          <p:cNvPr id="34" name="Picture 33">
            <a:extLst>
              <a:ext uri="{FF2B5EF4-FFF2-40B4-BE49-F238E27FC236}">
                <a16:creationId xmlns:a16="http://schemas.microsoft.com/office/drawing/2014/main" id="{8F3D34BD-2F95-4326-BB8D-BDCE05D6C3E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71473" y="4739001"/>
            <a:ext cx="549414" cy="550498"/>
          </a:xfrm>
          <a:prstGeom prst="rect">
            <a:avLst/>
          </a:prstGeom>
        </p:spPr>
      </p:pic>
      <p:pic>
        <p:nvPicPr>
          <p:cNvPr id="35" name="Picture 34">
            <a:extLst>
              <a:ext uri="{FF2B5EF4-FFF2-40B4-BE49-F238E27FC236}">
                <a16:creationId xmlns:a16="http://schemas.microsoft.com/office/drawing/2014/main" id="{35CE69FD-CFE1-4CF5-A1D5-EDBE67CF24A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71473" y="5417128"/>
            <a:ext cx="549414" cy="550498"/>
          </a:xfrm>
          <a:prstGeom prst="rect">
            <a:avLst/>
          </a:prstGeom>
        </p:spPr>
      </p:pic>
      <p:pic>
        <p:nvPicPr>
          <p:cNvPr id="36" name="Picture 35">
            <a:extLst>
              <a:ext uri="{FF2B5EF4-FFF2-40B4-BE49-F238E27FC236}">
                <a16:creationId xmlns:a16="http://schemas.microsoft.com/office/drawing/2014/main" id="{874B47E4-7CC3-479F-9F60-404591A0F46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345833" y="4739001"/>
            <a:ext cx="549414" cy="550498"/>
          </a:xfrm>
          <a:prstGeom prst="rect">
            <a:avLst/>
          </a:prstGeom>
        </p:spPr>
      </p:pic>
      <p:pic>
        <p:nvPicPr>
          <p:cNvPr id="37" name="Picture 36">
            <a:extLst>
              <a:ext uri="{FF2B5EF4-FFF2-40B4-BE49-F238E27FC236}">
                <a16:creationId xmlns:a16="http://schemas.microsoft.com/office/drawing/2014/main" id="{3699FBE3-C716-4C37-8D59-1F09B12BB9A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345833" y="5417128"/>
            <a:ext cx="549414" cy="550498"/>
          </a:xfrm>
          <a:prstGeom prst="rect">
            <a:avLst/>
          </a:prstGeom>
        </p:spPr>
      </p:pic>
      <p:sp>
        <p:nvSpPr>
          <p:cNvPr id="2" name="Title 1"/>
          <p:cNvSpPr>
            <a:spLocks noGrp="1"/>
          </p:cNvSpPr>
          <p:nvPr>
            <p:ph type="title" hasCustomPrompt="1"/>
          </p:nvPr>
        </p:nvSpPr>
        <p:spPr>
          <a:xfrm>
            <a:off x="371476" y="3430800"/>
            <a:ext cx="5475600" cy="662400"/>
          </a:xfrm>
        </p:spPr>
        <p:txBody>
          <a:bodyPr anchor="t">
            <a:normAutofit/>
          </a:bodyPr>
          <a:lstStyle>
            <a:lvl1pPr>
              <a:lnSpc>
                <a:spcPct val="100000"/>
              </a:lnSpc>
              <a:defRPr sz="2800">
                <a:solidFill>
                  <a:srgbClr val="284753"/>
                </a:solidFill>
              </a:defRPr>
            </a:lvl1pPr>
          </a:lstStyle>
          <a:p>
            <a:r>
              <a:rPr lang="en-US" dirty="0"/>
              <a:t>Name</a:t>
            </a:r>
          </a:p>
        </p:txBody>
      </p:sp>
      <p:sp>
        <p:nvSpPr>
          <p:cNvPr id="8" name="Text Placeholder 7"/>
          <p:cNvSpPr>
            <a:spLocks noGrp="1"/>
          </p:cNvSpPr>
          <p:nvPr>
            <p:ph type="body" sz="quarter" idx="18" hasCustomPrompt="1"/>
          </p:nvPr>
        </p:nvSpPr>
        <p:spPr>
          <a:xfrm>
            <a:off x="370800" y="4172400"/>
            <a:ext cx="5475600" cy="345600"/>
          </a:xfrm>
        </p:spPr>
        <p:txBody>
          <a:bodyPr>
            <a:noAutofit/>
          </a:bodyPr>
          <a:lstStyle>
            <a:lvl1pPr marL="0" indent="0">
              <a:lnSpc>
                <a:spcPct val="100000"/>
              </a:lnSpc>
              <a:spcBef>
                <a:spcPts val="0"/>
              </a:spcBef>
              <a:buNone/>
              <a:defRPr sz="1600" b="1">
                <a:solidFill>
                  <a:srgbClr val="284753"/>
                </a:solidFill>
              </a:defRPr>
            </a:lvl1pPr>
            <a:lvl2pPr marL="457200" indent="0">
              <a:buNone/>
              <a:defRPr sz="2400" b="1"/>
            </a:lvl2pPr>
            <a:lvl3pPr marL="914400" indent="0">
              <a:buNone/>
              <a:defRPr sz="2400" b="1"/>
            </a:lvl3pPr>
            <a:lvl4pPr marL="1371600" indent="0">
              <a:buNone/>
              <a:defRPr sz="2400" b="1"/>
            </a:lvl4pPr>
            <a:lvl5pPr marL="1828800" indent="0">
              <a:buNone/>
              <a:defRPr sz="2400" b="1"/>
            </a:lvl5pPr>
          </a:lstStyle>
          <a:p>
            <a:pPr lvl="0"/>
            <a:r>
              <a:rPr lang="en-US" dirty="0"/>
              <a:t>Title, Unit</a:t>
            </a:r>
          </a:p>
        </p:txBody>
      </p:sp>
      <p:pic>
        <p:nvPicPr>
          <p:cNvPr id="23" name="Picture 22">
            <a:extLst>
              <a:ext uri="{FF2B5EF4-FFF2-40B4-BE49-F238E27FC236}">
                <a16:creationId xmlns:a16="http://schemas.microsoft.com/office/drawing/2014/main" id="{6B4F14BB-3D00-489D-9411-B09952DDCDE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bwMode="black">
          <a:xfrm>
            <a:off x="10881087" y="6180138"/>
            <a:ext cx="949219" cy="671326"/>
          </a:xfrm>
          <a:prstGeom prst="rect">
            <a:avLst/>
          </a:prstGeom>
        </p:spPr>
      </p:pic>
      <p:sp>
        <p:nvSpPr>
          <p:cNvPr id="22" name="Picture Placeholder 6">
            <a:extLst>
              <a:ext uri="{FF2B5EF4-FFF2-40B4-BE49-F238E27FC236}">
                <a16:creationId xmlns:a16="http://schemas.microsoft.com/office/drawing/2014/main" id="{ABB872F8-0245-41E8-9A26-E9DFC3D7E45B}"/>
              </a:ext>
            </a:extLst>
          </p:cNvPr>
          <p:cNvSpPr>
            <a:spLocks noGrp="1"/>
          </p:cNvSpPr>
          <p:nvPr>
            <p:ph type="pic" sz="quarter" idx="13"/>
          </p:nvPr>
        </p:nvSpPr>
        <p:spPr>
          <a:xfrm>
            <a:off x="371473" y="368303"/>
            <a:ext cx="2948005" cy="2802801"/>
          </a:xfrm>
        </p:spPr>
        <p:txBody>
          <a:bodyPr/>
          <a:lstStyle>
            <a:lvl1pPr>
              <a:defRPr>
                <a:solidFill>
                  <a:schemeClr val="bg1"/>
                </a:solidFill>
              </a:defRPr>
            </a:lvl1pPr>
          </a:lstStyle>
          <a:p>
            <a:r>
              <a:rPr lang="ru-RU"/>
              <a:t>Вставка рисунка</a:t>
            </a:r>
            <a:endParaRPr lang="en-US" dirty="0"/>
          </a:p>
        </p:txBody>
      </p:sp>
      <p:sp>
        <p:nvSpPr>
          <p:cNvPr id="24" name="Picture Placeholder 6">
            <a:extLst>
              <a:ext uri="{FF2B5EF4-FFF2-40B4-BE49-F238E27FC236}">
                <a16:creationId xmlns:a16="http://schemas.microsoft.com/office/drawing/2014/main" id="{12053FF4-1B27-4527-B096-878E14D87A6B}"/>
              </a:ext>
            </a:extLst>
          </p:cNvPr>
          <p:cNvSpPr>
            <a:spLocks noGrp="1"/>
          </p:cNvSpPr>
          <p:nvPr>
            <p:ph type="pic" sz="quarter" idx="22"/>
          </p:nvPr>
        </p:nvSpPr>
        <p:spPr>
          <a:xfrm>
            <a:off x="6345833" y="368303"/>
            <a:ext cx="2948005" cy="2802801"/>
          </a:xfrm>
        </p:spPr>
        <p:txBody>
          <a:bodyPr/>
          <a:lstStyle>
            <a:lvl1pPr>
              <a:defRPr>
                <a:solidFill>
                  <a:schemeClr val="bg1"/>
                </a:solidFill>
              </a:defRPr>
            </a:lvl1pPr>
          </a:lstStyle>
          <a:p>
            <a:r>
              <a:rPr lang="ru-RU"/>
              <a:t>Вставка рисунка</a:t>
            </a:r>
            <a:endParaRPr lang="en-US" dirty="0"/>
          </a:p>
        </p:txBody>
      </p:sp>
      <p:cxnSp>
        <p:nvCxnSpPr>
          <p:cNvPr id="27" name="Straight Connector 26">
            <a:extLst>
              <a:ext uri="{FF2B5EF4-FFF2-40B4-BE49-F238E27FC236}">
                <a16:creationId xmlns:a16="http://schemas.microsoft.com/office/drawing/2014/main" id="{DB686C5C-409C-4A7B-A731-5EEEB6217869}"/>
              </a:ext>
            </a:extLst>
          </p:cNvPr>
          <p:cNvCxnSpPr/>
          <p:nvPr/>
        </p:nvCxnSpPr>
        <p:spPr>
          <a:xfrm>
            <a:off x="6096000" y="2878111"/>
            <a:ext cx="0" cy="3287739"/>
          </a:xfrm>
          <a:prstGeom prst="line">
            <a:avLst/>
          </a:prstGeom>
          <a:ln>
            <a:solidFill>
              <a:srgbClr val="284753"/>
            </a:solidFill>
          </a:ln>
        </p:spPr>
        <p:style>
          <a:lnRef idx="1">
            <a:schemeClr val="accent1"/>
          </a:lnRef>
          <a:fillRef idx="0">
            <a:schemeClr val="accent1"/>
          </a:fillRef>
          <a:effectRef idx="0">
            <a:schemeClr val="accent1"/>
          </a:effectRef>
          <a:fontRef idx="minor">
            <a:schemeClr val="tx1"/>
          </a:fontRef>
        </p:style>
      </p:cxnSp>
      <p:sp>
        <p:nvSpPr>
          <p:cNvPr id="28" name="Text Placeholder 8">
            <a:extLst>
              <a:ext uri="{FF2B5EF4-FFF2-40B4-BE49-F238E27FC236}">
                <a16:creationId xmlns:a16="http://schemas.microsoft.com/office/drawing/2014/main" id="{47094EF3-4FC1-4D8B-ABE4-1020E95B3579}"/>
              </a:ext>
            </a:extLst>
          </p:cNvPr>
          <p:cNvSpPr>
            <a:spLocks noGrp="1"/>
          </p:cNvSpPr>
          <p:nvPr>
            <p:ph type="body" sz="quarter" idx="15" hasCustomPrompt="1"/>
          </p:nvPr>
        </p:nvSpPr>
        <p:spPr>
          <a:xfrm>
            <a:off x="973782" y="4847167"/>
            <a:ext cx="4860000" cy="394453"/>
          </a:xfrm>
        </p:spPr>
        <p:txBody>
          <a:bodyPr>
            <a:normAutofit/>
          </a:bodyPr>
          <a:lstStyle>
            <a:lvl1pPr marL="0" indent="0">
              <a:lnSpc>
                <a:spcPct val="100000"/>
              </a:lnSpc>
              <a:spcBef>
                <a:spcPts val="0"/>
              </a:spcBef>
              <a:buNone/>
              <a:defRPr sz="1600" b="0" baseline="0">
                <a:solidFill>
                  <a:srgbClr val="28475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firstname.lastname@yit.ru</a:t>
            </a:r>
          </a:p>
        </p:txBody>
      </p:sp>
      <p:sp>
        <p:nvSpPr>
          <p:cNvPr id="29" name="Text Placeholder 8">
            <a:extLst>
              <a:ext uri="{FF2B5EF4-FFF2-40B4-BE49-F238E27FC236}">
                <a16:creationId xmlns:a16="http://schemas.microsoft.com/office/drawing/2014/main" id="{D735BCD7-20AA-4054-98FA-F706550DD7FB}"/>
              </a:ext>
            </a:extLst>
          </p:cNvPr>
          <p:cNvSpPr>
            <a:spLocks noGrp="1"/>
          </p:cNvSpPr>
          <p:nvPr>
            <p:ph type="body" sz="quarter" idx="23" hasCustomPrompt="1"/>
          </p:nvPr>
        </p:nvSpPr>
        <p:spPr>
          <a:xfrm>
            <a:off x="973781" y="5543840"/>
            <a:ext cx="4860000" cy="396000"/>
          </a:xfrm>
        </p:spPr>
        <p:txBody>
          <a:bodyPr anchor="t">
            <a:normAutofit/>
          </a:bodyPr>
          <a:lstStyle>
            <a:lvl1pPr marL="0" indent="0">
              <a:lnSpc>
                <a:spcPct val="100000"/>
              </a:lnSpc>
              <a:spcBef>
                <a:spcPts val="0"/>
              </a:spcBef>
              <a:buNone/>
              <a:defRPr sz="1600" b="0" baseline="0">
                <a:solidFill>
                  <a:srgbClr val="28475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+35844 123 4567</a:t>
            </a:r>
          </a:p>
        </p:txBody>
      </p:sp>
      <p:sp>
        <p:nvSpPr>
          <p:cNvPr id="30" name="Text Placeholder 8">
            <a:extLst>
              <a:ext uri="{FF2B5EF4-FFF2-40B4-BE49-F238E27FC236}">
                <a16:creationId xmlns:a16="http://schemas.microsoft.com/office/drawing/2014/main" id="{BBAB55CD-7749-44D4-988A-643EF3DCDF60}"/>
              </a:ext>
            </a:extLst>
          </p:cNvPr>
          <p:cNvSpPr>
            <a:spLocks noGrp="1"/>
          </p:cNvSpPr>
          <p:nvPr>
            <p:ph type="body" sz="quarter" idx="24" hasCustomPrompt="1"/>
          </p:nvPr>
        </p:nvSpPr>
        <p:spPr>
          <a:xfrm>
            <a:off x="6345833" y="4172400"/>
            <a:ext cx="5475600" cy="345600"/>
          </a:xfrm>
        </p:spPr>
        <p:txBody>
          <a:bodyPr>
            <a:normAutofit/>
          </a:bodyPr>
          <a:lstStyle>
            <a:lvl1pPr marL="0" indent="0">
              <a:lnSpc>
                <a:spcPct val="100000"/>
              </a:lnSpc>
              <a:spcBef>
                <a:spcPts val="0"/>
              </a:spcBef>
              <a:buNone/>
              <a:defRPr sz="1600" b="1" baseline="0">
                <a:solidFill>
                  <a:srgbClr val="28475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Title, Unit</a:t>
            </a:r>
          </a:p>
        </p:txBody>
      </p:sp>
      <p:sp>
        <p:nvSpPr>
          <p:cNvPr id="31" name="Text Placeholder 8">
            <a:extLst>
              <a:ext uri="{FF2B5EF4-FFF2-40B4-BE49-F238E27FC236}">
                <a16:creationId xmlns:a16="http://schemas.microsoft.com/office/drawing/2014/main" id="{D738BEAC-D10C-48E5-A859-46F3DDCDBD9F}"/>
              </a:ext>
            </a:extLst>
          </p:cNvPr>
          <p:cNvSpPr>
            <a:spLocks noGrp="1"/>
          </p:cNvSpPr>
          <p:nvPr>
            <p:ph type="body" sz="quarter" idx="25" hasCustomPrompt="1"/>
          </p:nvPr>
        </p:nvSpPr>
        <p:spPr>
          <a:xfrm>
            <a:off x="6948142" y="4847167"/>
            <a:ext cx="4860000" cy="394453"/>
          </a:xfrm>
        </p:spPr>
        <p:txBody>
          <a:bodyPr>
            <a:normAutofit/>
          </a:bodyPr>
          <a:lstStyle>
            <a:lvl1pPr marL="0" indent="0">
              <a:lnSpc>
                <a:spcPct val="100000"/>
              </a:lnSpc>
              <a:spcBef>
                <a:spcPts val="0"/>
              </a:spcBef>
              <a:buNone/>
              <a:defRPr sz="1600" b="0" baseline="0">
                <a:solidFill>
                  <a:srgbClr val="28475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firstname.lastname@yit.ru</a:t>
            </a:r>
          </a:p>
        </p:txBody>
      </p:sp>
      <p:sp>
        <p:nvSpPr>
          <p:cNvPr id="32" name="Text Placeholder 8">
            <a:extLst>
              <a:ext uri="{FF2B5EF4-FFF2-40B4-BE49-F238E27FC236}">
                <a16:creationId xmlns:a16="http://schemas.microsoft.com/office/drawing/2014/main" id="{817BD2BB-9471-47FB-8F14-864B93FD8402}"/>
              </a:ext>
            </a:extLst>
          </p:cNvPr>
          <p:cNvSpPr>
            <a:spLocks noGrp="1"/>
          </p:cNvSpPr>
          <p:nvPr>
            <p:ph type="body" sz="quarter" idx="26" hasCustomPrompt="1"/>
          </p:nvPr>
        </p:nvSpPr>
        <p:spPr>
          <a:xfrm>
            <a:off x="6948141" y="5543840"/>
            <a:ext cx="4860000" cy="396000"/>
          </a:xfrm>
        </p:spPr>
        <p:txBody>
          <a:bodyPr anchor="t">
            <a:normAutofit/>
          </a:bodyPr>
          <a:lstStyle>
            <a:lvl1pPr marL="0" indent="0">
              <a:lnSpc>
                <a:spcPct val="100000"/>
              </a:lnSpc>
              <a:spcBef>
                <a:spcPts val="0"/>
              </a:spcBef>
              <a:buNone/>
              <a:defRPr sz="1600" b="0" baseline="0">
                <a:solidFill>
                  <a:srgbClr val="28475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+35844 123 4567</a:t>
            </a:r>
          </a:p>
        </p:txBody>
      </p:sp>
      <p:sp>
        <p:nvSpPr>
          <p:cNvPr id="33" name="Text Placeholder 19">
            <a:extLst>
              <a:ext uri="{FF2B5EF4-FFF2-40B4-BE49-F238E27FC236}">
                <a16:creationId xmlns:a16="http://schemas.microsoft.com/office/drawing/2014/main" id="{CD890F39-0F20-48A7-8CFC-1A44E7153BD4}"/>
              </a:ext>
            </a:extLst>
          </p:cNvPr>
          <p:cNvSpPr>
            <a:spLocks noGrp="1"/>
          </p:cNvSpPr>
          <p:nvPr>
            <p:ph type="body" sz="quarter" idx="27" hasCustomPrompt="1"/>
          </p:nvPr>
        </p:nvSpPr>
        <p:spPr>
          <a:xfrm>
            <a:off x="6345237" y="3430800"/>
            <a:ext cx="5475600" cy="662400"/>
          </a:xfrm>
        </p:spPr>
        <p:txBody>
          <a:bodyPr anchor="t">
            <a:noAutofit/>
          </a:bodyPr>
          <a:lstStyle>
            <a:lvl1pPr marL="0" indent="0">
              <a:lnSpc>
                <a:spcPct val="100000"/>
              </a:lnSpc>
              <a:spcBef>
                <a:spcPts val="0"/>
              </a:spcBef>
              <a:buNone/>
              <a:defRPr sz="2800">
                <a:solidFill>
                  <a:srgbClr val="284753"/>
                </a:solidFill>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dirty="0"/>
              <a:t>Name</a:t>
            </a:r>
          </a:p>
        </p:txBody>
      </p:sp>
      <p:sp>
        <p:nvSpPr>
          <p:cNvPr id="5" name="Date Placeholder 4">
            <a:extLst>
              <a:ext uri="{FF2B5EF4-FFF2-40B4-BE49-F238E27FC236}">
                <a16:creationId xmlns:a16="http://schemas.microsoft.com/office/drawing/2014/main" id="{67B2DA1D-AB46-4B27-B542-2E2D03E64F47}"/>
              </a:ext>
            </a:extLst>
          </p:cNvPr>
          <p:cNvSpPr>
            <a:spLocks noGrp="1"/>
          </p:cNvSpPr>
          <p:nvPr>
            <p:ph type="dt" sz="half" idx="28"/>
          </p:nvPr>
        </p:nvSpPr>
        <p:spPr/>
        <p:txBody>
          <a:bodyPr/>
          <a:lstStyle/>
          <a:p>
            <a:fld id="{A7ACB00D-0777-414B-9C5F-9381CFF14070}" type="datetimeFigureOut">
              <a:rPr lang="en-GB" smtClean="0"/>
              <a:t>03/08/2020</a:t>
            </a:fld>
            <a:endParaRPr lang="en-GB"/>
          </a:p>
        </p:txBody>
      </p:sp>
      <p:sp>
        <p:nvSpPr>
          <p:cNvPr id="11" name="Footer Placeholder 10">
            <a:extLst>
              <a:ext uri="{FF2B5EF4-FFF2-40B4-BE49-F238E27FC236}">
                <a16:creationId xmlns:a16="http://schemas.microsoft.com/office/drawing/2014/main" id="{7B41B880-EFEE-4206-8DDD-B647A76F7898}"/>
              </a:ext>
            </a:extLst>
          </p:cNvPr>
          <p:cNvSpPr>
            <a:spLocks noGrp="1"/>
          </p:cNvSpPr>
          <p:nvPr>
            <p:ph type="ftr" sz="quarter" idx="29"/>
          </p:nvPr>
        </p:nvSpPr>
        <p:spPr/>
        <p:txBody>
          <a:bodyPr/>
          <a:lstStyle/>
          <a:p>
            <a:endParaRPr lang="en-GB"/>
          </a:p>
        </p:txBody>
      </p:sp>
      <p:sp>
        <p:nvSpPr>
          <p:cNvPr id="12" name="Slide Number Placeholder 11">
            <a:extLst>
              <a:ext uri="{FF2B5EF4-FFF2-40B4-BE49-F238E27FC236}">
                <a16:creationId xmlns:a16="http://schemas.microsoft.com/office/drawing/2014/main" id="{A8D67A0B-88B8-43E0-833F-6CA5A9C0A906}"/>
              </a:ext>
            </a:extLst>
          </p:cNvPr>
          <p:cNvSpPr>
            <a:spLocks noGrp="1"/>
          </p:cNvSpPr>
          <p:nvPr>
            <p:ph type="sldNum" sz="quarter" idx="30"/>
          </p:nvPr>
        </p:nvSpPr>
        <p:spPr/>
        <p:txBody>
          <a:bodyPr/>
          <a:lstStyle/>
          <a:p>
            <a:fld id="{13B31184-911A-40C6-BF8E-2E94A1D84EBB}" type="slidenum">
              <a:rPr lang="en-GB" smtClean="0"/>
              <a:t>‹#›</a:t>
            </a:fld>
            <a:endParaRPr lang="en-GB"/>
          </a:p>
        </p:txBody>
      </p:sp>
    </p:spTree>
    <p:extLst>
      <p:ext uri="{BB962C8B-B14F-4D97-AF65-F5344CB8AC3E}">
        <p14:creationId xmlns:p14="http://schemas.microsoft.com/office/powerpoint/2010/main" val="29094506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6" name="Date Placeholder 5"/>
          <p:cNvSpPr>
            <a:spLocks noGrp="1"/>
          </p:cNvSpPr>
          <p:nvPr>
            <p:ph type="dt" sz="half" idx="10"/>
          </p:nvPr>
        </p:nvSpPr>
        <p:spPr/>
        <p:txBody>
          <a:bodyPr/>
          <a:lstStyle/>
          <a:p>
            <a:fld id="{A7ACB00D-0777-414B-9C5F-9381CFF14070}" type="datetimeFigureOut">
              <a:rPr lang="en-GB" smtClean="0"/>
              <a:t>03/08/2020</a:t>
            </a:fld>
            <a:endParaRPr lang="en-GB"/>
          </a:p>
        </p:txBody>
      </p:sp>
      <p:sp>
        <p:nvSpPr>
          <p:cNvPr id="7" name="Footer Placeholder 6"/>
          <p:cNvSpPr>
            <a:spLocks noGrp="1"/>
          </p:cNvSpPr>
          <p:nvPr>
            <p:ph type="ftr" sz="quarter" idx="11"/>
          </p:nvPr>
        </p:nvSpPr>
        <p:spPr/>
        <p:txBody>
          <a:bodyPr/>
          <a:lstStyle/>
          <a:p>
            <a:endParaRPr lang="en-GB"/>
          </a:p>
        </p:txBody>
      </p:sp>
      <p:sp>
        <p:nvSpPr>
          <p:cNvPr id="8" name="Slide Number Placeholder 7"/>
          <p:cNvSpPr>
            <a:spLocks noGrp="1"/>
          </p:cNvSpPr>
          <p:nvPr>
            <p:ph type="sldNum" sz="quarter" idx="12"/>
          </p:nvPr>
        </p:nvSpPr>
        <p:spPr/>
        <p:txBody>
          <a:bodyPr/>
          <a:lstStyle/>
          <a:p>
            <a:fld id="{13B31184-911A-40C6-BF8E-2E94A1D84EBB}" type="slidenum">
              <a:rPr lang="en-GB" smtClean="0"/>
              <a:t>‹#›</a:t>
            </a:fld>
            <a:endParaRPr lang="en-GB"/>
          </a:p>
        </p:txBody>
      </p:sp>
    </p:spTree>
    <p:extLst>
      <p:ext uri="{BB962C8B-B14F-4D97-AF65-F5344CB8AC3E}">
        <p14:creationId xmlns:p14="http://schemas.microsoft.com/office/powerpoint/2010/main" val="15574634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reserve="1">
  <p:cSld name="Title Only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6" name="Date Placeholder 5"/>
          <p:cNvSpPr>
            <a:spLocks noGrp="1"/>
          </p:cNvSpPr>
          <p:nvPr>
            <p:ph type="dt" sz="half" idx="10"/>
          </p:nvPr>
        </p:nvSpPr>
        <p:spPr/>
        <p:txBody>
          <a:bodyPr/>
          <a:lstStyle/>
          <a:p>
            <a:fld id="{A7ACB00D-0777-414B-9C5F-9381CFF14070}" type="datetimeFigureOut">
              <a:rPr lang="en-GB" smtClean="0"/>
              <a:t>03/08/2020</a:t>
            </a:fld>
            <a:endParaRPr lang="en-GB"/>
          </a:p>
        </p:txBody>
      </p:sp>
      <p:sp>
        <p:nvSpPr>
          <p:cNvPr id="7" name="Footer Placeholder 6"/>
          <p:cNvSpPr>
            <a:spLocks noGrp="1"/>
          </p:cNvSpPr>
          <p:nvPr>
            <p:ph type="ftr" sz="quarter" idx="11"/>
          </p:nvPr>
        </p:nvSpPr>
        <p:spPr/>
        <p:txBody>
          <a:bodyPr/>
          <a:lstStyle/>
          <a:p>
            <a:endParaRPr lang="en-GB"/>
          </a:p>
        </p:txBody>
      </p:sp>
      <p:sp>
        <p:nvSpPr>
          <p:cNvPr id="8" name="Slide Number Placeholder 7"/>
          <p:cNvSpPr>
            <a:spLocks noGrp="1"/>
          </p:cNvSpPr>
          <p:nvPr>
            <p:ph type="sldNum" sz="quarter" idx="12"/>
          </p:nvPr>
        </p:nvSpPr>
        <p:spPr/>
        <p:txBody>
          <a:bodyPr/>
          <a:lstStyle/>
          <a:p>
            <a:fld id="{13B31184-911A-40C6-BF8E-2E94A1D84EBB}" type="slidenum">
              <a:rPr lang="en-GB" smtClean="0"/>
              <a:t>‹#›</a:t>
            </a:fld>
            <a:endParaRPr lang="en-GB"/>
          </a:p>
        </p:txBody>
      </p:sp>
      <p:pic>
        <p:nvPicPr>
          <p:cNvPr id="9" name="Picture 8">
            <a:extLst>
              <a:ext uri="{FF2B5EF4-FFF2-40B4-BE49-F238E27FC236}">
                <a16:creationId xmlns:a16="http://schemas.microsoft.com/office/drawing/2014/main" id="{77AD0E9A-AC6C-4D6F-A355-89F26897D8D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black">
          <a:xfrm>
            <a:off x="10881087" y="6180138"/>
            <a:ext cx="949219" cy="671326"/>
          </a:xfrm>
          <a:prstGeom prst="rect">
            <a:avLst/>
          </a:prstGeom>
        </p:spPr>
      </p:pic>
    </p:spTree>
    <p:extLst>
      <p:ext uri="{BB962C8B-B14F-4D97-AF65-F5344CB8AC3E}">
        <p14:creationId xmlns:p14="http://schemas.microsoft.com/office/powerpoint/2010/main" val="34575031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itle Only 3">
    <p:bg>
      <p:bgPr>
        <a:solidFill>
          <a:srgbClr val="284753"/>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A6FA98E-6E09-4495-9508-79D40DAC9E97}"/>
              </a:ext>
            </a:extLst>
          </p:cNvPr>
          <p:cNvPicPr>
            <a:picLocks noChangeAspect="1"/>
          </p:cNvPicPr>
          <p:nvPr/>
        </p:nvPicPr>
        <p:blipFill>
          <a:blip r:embed="rId2" cstate="email">
            <a:biLevel thresh="25000"/>
            <a:extLst>
              <a:ext uri="{28A0092B-C50C-407E-A947-70E740481C1C}">
                <a14:useLocalDpi xmlns:a14="http://schemas.microsoft.com/office/drawing/2010/main" val="0"/>
              </a:ext>
            </a:extLst>
          </a:blip>
          <a:stretch>
            <a:fillRect/>
          </a:stretch>
        </p:blipFill>
        <p:spPr bwMode="black">
          <a:xfrm>
            <a:off x="10883627" y="6180138"/>
            <a:ext cx="949219" cy="671326"/>
          </a:xfrm>
          <a:prstGeom prst="rect">
            <a:avLst/>
          </a:prstGeom>
        </p:spPr>
      </p:pic>
      <p:sp>
        <p:nvSpPr>
          <p:cNvPr id="5" name="Date Placeholder 4"/>
          <p:cNvSpPr>
            <a:spLocks noGrp="1"/>
          </p:cNvSpPr>
          <p:nvPr>
            <p:ph type="dt" sz="half" idx="10"/>
          </p:nvPr>
        </p:nvSpPr>
        <p:spPr/>
        <p:txBody>
          <a:bodyPr/>
          <a:lstStyle>
            <a:lvl1pPr>
              <a:defRPr>
                <a:solidFill>
                  <a:schemeClr val="bg1"/>
                </a:solidFill>
              </a:defRPr>
            </a:lvl1pPr>
          </a:lstStyle>
          <a:p>
            <a:fld id="{A7ACB00D-0777-414B-9C5F-9381CFF14070}" type="datetimeFigureOut">
              <a:rPr lang="en-GB" smtClean="0"/>
              <a:t>03/08/2020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3B31184-911A-40C6-BF8E-2E94A1D84EBB}" type="slidenum">
              <a:rPr lang="en-GB" smtClean="0"/>
              <a:t>‹#›</a:t>
            </a:fld>
            <a:endParaRPr lang="en-GB"/>
          </a:p>
        </p:txBody>
      </p:sp>
      <p:sp>
        <p:nvSpPr>
          <p:cNvPr id="2" name="Title 1">
            <a:extLst>
              <a:ext uri="{FF2B5EF4-FFF2-40B4-BE49-F238E27FC236}">
                <a16:creationId xmlns:a16="http://schemas.microsoft.com/office/drawing/2014/main" id="{D9760F2B-08B2-41D7-9F8F-1684E1C4DB7B}"/>
              </a:ext>
            </a:extLst>
          </p:cNvPr>
          <p:cNvSpPr>
            <a:spLocks noGrp="1"/>
          </p:cNvSpPr>
          <p:nvPr>
            <p:ph type="title"/>
          </p:nvPr>
        </p:nvSpPr>
        <p:spPr/>
        <p:txBody>
          <a:bodyPr/>
          <a:lstStyle>
            <a:lvl1pPr>
              <a:defRPr>
                <a:solidFill>
                  <a:schemeClr val="bg1"/>
                </a:solidFill>
              </a:defRPr>
            </a:lvl1pPr>
          </a:lstStyle>
          <a:p>
            <a:r>
              <a:rPr lang="ru-RU"/>
              <a:t>Образец заголовка</a:t>
            </a:r>
            <a:endParaRPr lang="en-GB"/>
          </a:p>
        </p:txBody>
      </p:sp>
      <p:pic>
        <p:nvPicPr>
          <p:cNvPr id="9" name="Picture 8">
            <a:extLst>
              <a:ext uri="{FF2B5EF4-FFF2-40B4-BE49-F238E27FC236}">
                <a16:creationId xmlns:a16="http://schemas.microsoft.com/office/drawing/2014/main" id="{781985C4-62FE-407C-95C2-4BB376B27EA8}"/>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3859387"/>
            <a:ext cx="12192000" cy="2880000"/>
          </a:xfrm>
          <a:prstGeom prst="rect">
            <a:avLst/>
          </a:prstGeom>
        </p:spPr>
      </p:pic>
      <p:pic>
        <p:nvPicPr>
          <p:cNvPr id="4" name="Picture 3">
            <a:extLst>
              <a:ext uri="{FF2B5EF4-FFF2-40B4-BE49-F238E27FC236}">
                <a16:creationId xmlns:a16="http://schemas.microsoft.com/office/drawing/2014/main" id="{EEF398E8-104C-4612-BA8A-E9EF495BCB6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882800" y="6181200"/>
            <a:ext cx="953701" cy="673200"/>
          </a:xfrm>
          <a:prstGeom prst="rect">
            <a:avLst/>
          </a:prstGeom>
        </p:spPr>
      </p:pic>
    </p:spTree>
    <p:extLst>
      <p:ext uri="{BB962C8B-B14F-4D97-AF65-F5344CB8AC3E}">
        <p14:creationId xmlns:p14="http://schemas.microsoft.com/office/powerpoint/2010/main" val="2988938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Only" preserve="1">
  <p:cSld name="Title Only 4">
    <p:bg>
      <p:bgPr>
        <a:solidFill>
          <a:srgbClr val="28475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ru-RU"/>
              <a:t>Образец заголовка</a:t>
            </a:r>
            <a:endParaRPr lang="en-US" dirty="0"/>
          </a:p>
        </p:txBody>
      </p:sp>
      <p:sp>
        <p:nvSpPr>
          <p:cNvPr id="6" name="Date Placeholder 5"/>
          <p:cNvSpPr>
            <a:spLocks noGrp="1"/>
          </p:cNvSpPr>
          <p:nvPr>
            <p:ph type="dt" sz="half" idx="10"/>
          </p:nvPr>
        </p:nvSpPr>
        <p:spPr/>
        <p:txBody>
          <a:bodyPr/>
          <a:lstStyle>
            <a:lvl1pPr>
              <a:defRPr>
                <a:solidFill>
                  <a:srgbClr val="FFFFFF"/>
                </a:solidFill>
              </a:defRPr>
            </a:lvl1pPr>
          </a:lstStyle>
          <a:p>
            <a:fld id="{A7ACB00D-0777-414B-9C5F-9381CFF14070}" type="datetimeFigureOut">
              <a:rPr lang="en-GB" smtClean="0"/>
              <a:t>03/08/2020</a:t>
            </a:fld>
            <a:endParaRPr lang="en-GB"/>
          </a:p>
        </p:txBody>
      </p:sp>
      <p:sp>
        <p:nvSpPr>
          <p:cNvPr id="7" name="Footer Placeholder 6"/>
          <p:cNvSpPr>
            <a:spLocks noGrp="1"/>
          </p:cNvSpPr>
          <p:nvPr>
            <p:ph type="ftr" sz="quarter" idx="11"/>
          </p:nvPr>
        </p:nvSpPr>
        <p:spPr/>
        <p:txBody>
          <a:bodyPr/>
          <a:lstStyle>
            <a:lvl1pPr>
              <a:defRPr>
                <a:solidFill>
                  <a:srgbClr val="FFFFFF"/>
                </a:solidFill>
              </a:defRPr>
            </a:lvl1pPr>
          </a:lstStyle>
          <a:p>
            <a:endParaRPr lang="en-GB"/>
          </a:p>
        </p:txBody>
      </p:sp>
      <p:sp>
        <p:nvSpPr>
          <p:cNvPr id="8" name="Slide Number Placeholder 7"/>
          <p:cNvSpPr>
            <a:spLocks noGrp="1"/>
          </p:cNvSpPr>
          <p:nvPr>
            <p:ph type="sldNum" sz="quarter" idx="12"/>
          </p:nvPr>
        </p:nvSpPr>
        <p:spPr/>
        <p:txBody>
          <a:bodyPr/>
          <a:lstStyle>
            <a:lvl1pPr>
              <a:defRPr>
                <a:solidFill>
                  <a:srgbClr val="FFFFFF"/>
                </a:solidFill>
              </a:defRPr>
            </a:lvl1pPr>
          </a:lstStyle>
          <a:p>
            <a:fld id="{13B31184-911A-40C6-BF8E-2E94A1D84EBB}" type="slidenum">
              <a:rPr lang="en-GB" smtClean="0"/>
              <a:t>‹#›</a:t>
            </a:fld>
            <a:endParaRPr lang="en-GB"/>
          </a:p>
        </p:txBody>
      </p:sp>
    </p:spTree>
    <p:extLst>
      <p:ext uri="{BB962C8B-B14F-4D97-AF65-F5344CB8AC3E}">
        <p14:creationId xmlns:p14="http://schemas.microsoft.com/office/powerpoint/2010/main" val="10620805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Sloga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DD4F9B-32BF-491C-97B2-3E7067A0B14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black">
          <a:xfrm>
            <a:off x="3888031" y="2385391"/>
            <a:ext cx="4439618" cy="2095500"/>
          </a:xfrm>
          <a:prstGeom prst="rect">
            <a:avLst/>
          </a:prstGeom>
        </p:spPr>
      </p:pic>
    </p:spTree>
    <p:extLst>
      <p:ext uri="{BB962C8B-B14F-4D97-AF65-F5344CB8AC3E}">
        <p14:creationId xmlns:p14="http://schemas.microsoft.com/office/powerpoint/2010/main" val="5027979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Slogan 2">
    <p:bg>
      <p:bgPr>
        <a:solidFill>
          <a:srgbClr val="284753"/>
        </a:solidFill>
        <a:effectLst/>
      </p:bgPr>
    </p:bg>
    <p:spTree>
      <p:nvGrpSpPr>
        <p:cNvPr id="1" name=""/>
        <p:cNvGrpSpPr/>
        <p:nvPr/>
      </p:nvGrpSpPr>
      <p:grpSpPr>
        <a:xfrm>
          <a:off x="0" y="0"/>
          <a:ext cx="0" cy="0"/>
          <a:chOff x="0" y="0"/>
          <a:chExt cx="0" cy="0"/>
        </a:xfrm>
      </p:grpSpPr>
      <p:pic>
        <p:nvPicPr>
          <p:cNvPr id="4" name="Picture 3" descr="slogan_nega.png">
            <a:extLst>
              <a:ext uri="{FF2B5EF4-FFF2-40B4-BE49-F238E27FC236}">
                <a16:creationId xmlns:a16="http://schemas.microsoft.com/office/drawing/2014/main" id="{C8ED950D-D9BE-4EB2-891D-EB85E8055A5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black">
          <a:xfrm>
            <a:off x="3898809" y="2385391"/>
            <a:ext cx="4420886" cy="2095500"/>
          </a:xfrm>
          <a:prstGeom prst="rect">
            <a:avLst/>
          </a:prstGeom>
        </p:spPr>
      </p:pic>
    </p:spTree>
    <p:extLst>
      <p:ext uri="{BB962C8B-B14F-4D97-AF65-F5344CB8AC3E}">
        <p14:creationId xmlns:p14="http://schemas.microsoft.com/office/powerpoint/2010/main" val="756118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Slogan 3">
    <p:bg>
      <p:bgPr>
        <a:solidFill>
          <a:srgbClr val="019ED9"/>
        </a:solidFill>
        <a:effectLst/>
      </p:bgPr>
    </p:bg>
    <p:spTree>
      <p:nvGrpSpPr>
        <p:cNvPr id="1" name=""/>
        <p:cNvGrpSpPr/>
        <p:nvPr/>
      </p:nvGrpSpPr>
      <p:grpSpPr>
        <a:xfrm>
          <a:off x="0" y="0"/>
          <a:ext cx="0" cy="0"/>
          <a:chOff x="0" y="0"/>
          <a:chExt cx="0" cy="0"/>
        </a:xfrm>
      </p:grpSpPr>
      <p:pic>
        <p:nvPicPr>
          <p:cNvPr id="3" name="Picture 2" descr="slogan_nega.png">
            <a:extLst>
              <a:ext uri="{FF2B5EF4-FFF2-40B4-BE49-F238E27FC236}">
                <a16:creationId xmlns:a16="http://schemas.microsoft.com/office/drawing/2014/main" id="{90BECAAB-C9E5-4FF5-841E-54A5022818E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black">
          <a:xfrm>
            <a:off x="3898809" y="2385391"/>
            <a:ext cx="4420886" cy="2095500"/>
          </a:xfrm>
          <a:prstGeom prst="rect">
            <a:avLst/>
          </a:prstGeom>
        </p:spPr>
      </p:pic>
    </p:spTree>
    <p:extLst>
      <p:ext uri="{BB962C8B-B14F-4D97-AF65-F5344CB8AC3E}">
        <p14:creationId xmlns:p14="http://schemas.microsoft.com/office/powerpoint/2010/main" val="13664526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7ACB00D-0777-414B-9C5F-9381CFF14070}" type="datetimeFigureOut">
              <a:rPr lang="en-GB" smtClean="0"/>
              <a:t>03/08/2020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3B31184-911A-40C6-BF8E-2E94A1D84EBB}" type="slidenum">
              <a:rPr lang="en-GB" smtClean="0"/>
              <a:t>‹#›</a:t>
            </a:fld>
            <a:endParaRPr lang="en-GB"/>
          </a:p>
        </p:txBody>
      </p:sp>
    </p:spTree>
    <p:extLst>
      <p:ext uri="{BB962C8B-B14F-4D97-AF65-F5344CB8AC3E}">
        <p14:creationId xmlns:p14="http://schemas.microsoft.com/office/powerpoint/2010/main" val="1295277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2">
    <p:bg>
      <p:bgPr>
        <a:solidFill>
          <a:srgbClr val="28475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0800" y="3430800"/>
            <a:ext cx="4276800" cy="1677600"/>
          </a:xfrm>
        </p:spPr>
        <p:txBody>
          <a:bodyPr anchor="b">
            <a:noAutofit/>
          </a:bodyPr>
          <a:lstStyle>
            <a:lvl1pPr algn="l">
              <a:defRPr sz="4400">
                <a:solidFill>
                  <a:schemeClr val="bg1"/>
                </a:solidFill>
              </a:defRPr>
            </a:lvl1pPr>
          </a:lstStyle>
          <a:p>
            <a:r>
              <a:rPr lang="ru-RU"/>
              <a:t>Образец заголовка</a:t>
            </a:r>
            <a:endParaRPr lang="en-US" dirty="0"/>
          </a:p>
        </p:txBody>
      </p:sp>
      <p:sp>
        <p:nvSpPr>
          <p:cNvPr id="3" name="Subtitle 2"/>
          <p:cNvSpPr>
            <a:spLocks noGrp="1"/>
          </p:cNvSpPr>
          <p:nvPr>
            <p:ph type="subTitle" idx="1"/>
          </p:nvPr>
        </p:nvSpPr>
        <p:spPr>
          <a:xfrm>
            <a:off x="370800" y="5407200"/>
            <a:ext cx="4276800" cy="756000"/>
          </a:xfrm>
        </p:spPr>
        <p:txBody>
          <a:bodyPr>
            <a:normAutofit/>
          </a:bodyPr>
          <a:lstStyle>
            <a:lvl1pPr marL="0" indent="0" algn="l">
              <a:buNone/>
              <a:defRPr sz="2200" b="1" cap="all" baseline="0">
                <a:solidFill>
                  <a:srgbClr val="019ED9"/>
                </a:solidFill>
                <a:latin typeface="Arial Narrow" panose="020B0606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ru-RU"/>
              <a:t>Образец подзаголовка</a:t>
            </a:r>
            <a:endParaRPr lang="en-US" dirty="0"/>
          </a:p>
        </p:txBody>
      </p:sp>
      <p:sp>
        <p:nvSpPr>
          <p:cNvPr id="6" name="Picture Placeholder 5"/>
          <p:cNvSpPr>
            <a:spLocks noGrp="1"/>
          </p:cNvSpPr>
          <p:nvPr>
            <p:ph type="pic" sz="quarter" idx="10"/>
          </p:nvPr>
        </p:nvSpPr>
        <p:spPr>
          <a:xfrm>
            <a:off x="5223600" y="0"/>
            <a:ext cx="6966000" cy="6858000"/>
          </a:xfrm>
        </p:spPr>
        <p:txBody>
          <a:bodyPr anchor="ctr"/>
          <a:lstStyle>
            <a:lvl1pPr marL="0" indent="0" algn="ctr">
              <a:buNone/>
              <a:defRPr>
                <a:solidFill>
                  <a:schemeClr val="bg1"/>
                </a:solidFill>
              </a:defRPr>
            </a:lvl1pPr>
          </a:lstStyle>
          <a:p>
            <a:r>
              <a:rPr lang="ru-RU"/>
              <a:t>Вставка рисунка</a:t>
            </a:r>
            <a:endParaRPr lang="en-US" dirty="0"/>
          </a:p>
        </p:txBody>
      </p:sp>
      <p:pic>
        <p:nvPicPr>
          <p:cNvPr id="9" name="Picture 8">
            <a:extLst>
              <a:ext uri="{FF2B5EF4-FFF2-40B4-BE49-F238E27FC236}">
                <a16:creationId xmlns:a16="http://schemas.microsoft.com/office/drawing/2014/main" id="{D9B017B5-0428-45D1-AD8C-CA327A6403A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black">
          <a:xfrm>
            <a:off x="431713" y="26634"/>
            <a:ext cx="1925983" cy="1362134"/>
          </a:xfrm>
          <a:prstGeom prst="rect">
            <a:avLst/>
          </a:prstGeom>
        </p:spPr>
      </p:pic>
      <p:cxnSp>
        <p:nvCxnSpPr>
          <p:cNvPr id="10" name="Straight Connector 9">
            <a:extLst>
              <a:ext uri="{FF2B5EF4-FFF2-40B4-BE49-F238E27FC236}">
                <a16:creationId xmlns:a16="http://schemas.microsoft.com/office/drawing/2014/main" id="{C3A839C3-1263-49C0-9B47-00CD2916BB09}"/>
              </a:ext>
            </a:extLst>
          </p:cNvPr>
          <p:cNvCxnSpPr/>
          <p:nvPr/>
        </p:nvCxnSpPr>
        <p:spPr>
          <a:xfrm>
            <a:off x="371475" y="5244506"/>
            <a:ext cx="427513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5">
            <a:extLst>
              <a:ext uri="{FF2B5EF4-FFF2-40B4-BE49-F238E27FC236}">
                <a16:creationId xmlns:a16="http://schemas.microsoft.com/office/drawing/2014/main" id="{ADB9408B-F843-43FE-B3A1-FA3EB9DC5C73}"/>
              </a:ext>
            </a:extLst>
          </p:cNvPr>
          <p:cNvSpPr>
            <a:spLocks noGrp="1"/>
          </p:cNvSpPr>
          <p:nvPr>
            <p:ph type="body" sz="quarter" idx="15"/>
          </p:nvPr>
        </p:nvSpPr>
        <p:spPr bwMode="black">
          <a:xfrm>
            <a:off x="10877650" y="5785200"/>
            <a:ext cx="1321200" cy="540000"/>
          </a:xfrm>
          <a:blipFill>
            <a:blip r:embed="rId3" cstate="email">
              <a:extLst>
                <a:ext uri="{28A0092B-C50C-407E-A947-70E740481C1C}">
                  <a14:useLocalDpi xmlns:a14="http://schemas.microsoft.com/office/drawing/2010/main" val="0"/>
                </a:ext>
              </a:extLst>
            </a:blip>
            <a:stretch>
              <a:fillRect/>
            </a:stretch>
          </a:blipFill>
        </p:spPr>
        <p:txBody>
          <a:bodyPr/>
          <a:lstStyle>
            <a:lvl1pPr>
              <a:defRPr>
                <a:noFill/>
              </a:defRPr>
            </a:lvl1pPr>
          </a:lstStyle>
          <a:p>
            <a:pPr lvl="0"/>
            <a:r>
              <a:rPr lang="ru-RU"/>
              <a:t>Образец текста</a:t>
            </a:r>
          </a:p>
        </p:txBody>
      </p:sp>
    </p:spTree>
    <p:extLst>
      <p:ext uri="{BB962C8B-B14F-4D97-AF65-F5344CB8AC3E}">
        <p14:creationId xmlns:p14="http://schemas.microsoft.com/office/powerpoint/2010/main" val="3321270374"/>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Big picture and content 1a">
    <p:bg>
      <p:bgPr>
        <a:solidFill>
          <a:schemeClr val="accent2"/>
        </a:solidFill>
        <a:effectLst/>
      </p:bgPr>
    </p:bg>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B291D842-C1A7-4BF8-BC31-BE143C44F4A4}"/>
              </a:ext>
            </a:extLst>
          </p:cNvPr>
          <p:cNvSpPr>
            <a:spLocks noGrp="1"/>
          </p:cNvSpPr>
          <p:nvPr>
            <p:ph type="pic" sz="quarter" idx="14"/>
          </p:nvPr>
        </p:nvSpPr>
        <p:spPr>
          <a:xfrm>
            <a:off x="0" y="-10703"/>
            <a:ext cx="12192000" cy="6879335"/>
          </a:xfrm>
          <a:prstGeom prst="rect">
            <a:avLst/>
          </a:prstGeom>
        </p:spPr>
        <p:txBody>
          <a:bodyPr anchor="ctr">
            <a:normAutofit/>
          </a:bodyPr>
          <a:lstStyle>
            <a:lvl1pPr marL="0" indent="0" algn="ctr">
              <a:buNone/>
              <a:defRPr sz="2000"/>
            </a:lvl1pPr>
          </a:lstStyle>
          <a:p>
            <a:r>
              <a:rPr lang="en-GB" noProof="0"/>
              <a:t>Click icon to add picture</a:t>
            </a:r>
          </a:p>
        </p:txBody>
      </p:sp>
      <p:sp>
        <p:nvSpPr>
          <p:cNvPr id="14" name="Content Placeholder 13">
            <a:extLst>
              <a:ext uri="{FF2B5EF4-FFF2-40B4-BE49-F238E27FC236}">
                <a16:creationId xmlns:a16="http://schemas.microsoft.com/office/drawing/2014/main" id="{EBA436D1-C1A3-774D-BB03-688CF68C150C}"/>
              </a:ext>
            </a:extLst>
          </p:cNvPr>
          <p:cNvSpPr>
            <a:spLocks noGrp="1"/>
          </p:cNvSpPr>
          <p:nvPr>
            <p:ph sz="quarter" idx="10" hasCustomPrompt="1"/>
          </p:nvPr>
        </p:nvSpPr>
        <p:spPr>
          <a:xfrm>
            <a:off x="374401" y="1392238"/>
            <a:ext cx="3629274" cy="4789487"/>
          </a:xfrm>
          <a:prstGeom prst="rect">
            <a:avLst/>
          </a:prstGeom>
          <a:noFill/>
        </p:spPr>
        <p:txBody>
          <a:bodyPr lIns="288000" tIns="216000" rIns="180000" bIns="180000"/>
          <a:lstStyle>
            <a:lvl1pPr marL="0" indent="0">
              <a:spcBef>
                <a:spcPts val="0"/>
              </a:spcBef>
              <a:buNone/>
              <a:defRPr sz="3600">
                <a:solidFill>
                  <a:schemeClr val="bg1"/>
                </a:solidFill>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5" indent="0">
              <a:buNone/>
              <a:defRPr>
                <a:solidFill>
                  <a:schemeClr val="bg1"/>
                </a:solidFill>
              </a:defRPr>
            </a:lvl5pPr>
          </a:lstStyle>
          <a:p>
            <a:pPr lvl="0"/>
            <a:r>
              <a:rPr lang="en-GB" noProof="0"/>
              <a:t>Edit Master text styles</a:t>
            </a:r>
          </a:p>
        </p:txBody>
      </p:sp>
      <p:sp>
        <p:nvSpPr>
          <p:cNvPr id="9" name="Footer Placeholder 4">
            <a:extLst>
              <a:ext uri="{FF2B5EF4-FFF2-40B4-BE49-F238E27FC236}">
                <a16:creationId xmlns:a16="http://schemas.microsoft.com/office/drawing/2014/main" id="{53C3F363-01E0-4C8D-A7B6-D0EAF92CC9BB}"/>
              </a:ext>
            </a:extLst>
          </p:cNvPr>
          <p:cNvSpPr>
            <a:spLocks noGrp="1"/>
          </p:cNvSpPr>
          <p:nvPr>
            <p:ph type="ftr" sz="quarter" idx="3"/>
          </p:nvPr>
        </p:nvSpPr>
        <p:spPr>
          <a:xfrm>
            <a:off x="1717878" y="6408000"/>
            <a:ext cx="4512000" cy="216000"/>
          </a:xfrm>
          <a:prstGeom prst="rect">
            <a:avLst/>
          </a:prstGeom>
        </p:spPr>
        <p:txBody>
          <a:bodyPr vert="horz" lIns="90000" tIns="45720" rIns="90000" bIns="45720" rtlCol="0" anchor="ctr"/>
          <a:lstStyle>
            <a:lvl1pPr algn="l">
              <a:defRPr sz="800">
                <a:solidFill>
                  <a:schemeClr val="bg1"/>
                </a:solidFill>
              </a:defRPr>
            </a:lvl1pPr>
          </a:lstStyle>
          <a:p>
            <a:endParaRPr lang="en-GB" noProof="0"/>
          </a:p>
        </p:txBody>
      </p:sp>
      <p:sp>
        <p:nvSpPr>
          <p:cNvPr id="12" name="Slide Number Placeholder 5">
            <a:extLst>
              <a:ext uri="{FF2B5EF4-FFF2-40B4-BE49-F238E27FC236}">
                <a16:creationId xmlns:a16="http://schemas.microsoft.com/office/drawing/2014/main" id="{C629EC04-18D2-4ABE-A742-BF36AFD3FCC6}"/>
              </a:ext>
            </a:extLst>
          </p:cNvPr>
          <p:cNvSpPr>
            <a:spLocks noGrp="1"/>
          </p:cNvSpPr>
          <p:nvPr>
            <p:ph type="sldNum" sz="quarter" idx="4"/>
          </p:nvPr>
        </p:nvSpPr>
        <p:spPr>
          <a:xfrm>
            <a:off x="370800" y="6408000"/>
            <a:ext cx="414000" cy="216000"/>
          </a:xfrm>
          <a:prstGeom prst="rect">
            <a:avLst/>
          </a:prstGeom>
        </p:spPr>
        <p:txBody>
          <a:bodyPr vert="horz" lIns="90000" tIns="45720" rIns="90000" bIns="45720" rtlCol="0" anchor="ctr"/>
          <a:lstStyle>
            <a:lvl1pPr algn="ctr">
              <a:defRPr sz="800">
                <a:solidFill>
                  <a:schemeClr val="bg1"/>
                </a:solidFill>
              </a:defRPr>
            </a:lvl1pPr>
          </a:lstStyle>
          <a:p>
            <a:fld id="{98274E2C-0FA3-4B92-8FC0-994EB20F260F}" type="slidenum">
              <a:rPr lang="en-GB" noProof="0" smtClean="0"/>
              <a:pPr/>
              <a:t>‹#›</a:t>
            </a:fld>
            <a:endParaRPr lang="en-GB" noProof="0"/>
          </a:p>
        </p:txBody>
      </p:sp>
      <p:sp>
        <p:nvSpPr>
          <p:cNvPr id="13" name="Date Placeholder 9">
            <a:extLst>
              <a:ext uri="{FF2B5EF4-FFF2-40B4-BE49-F238E27FC236}">
                <a16:creationId xmlns:a16="http://schemas.microsoft.com/office/drawing/2014/main" id="{0A871B2A-C069-4C96-BE2E-C15DC211260F}"/>
              </a:ext>
            </a:extLst>
          </p:cNvPr>
          <p:cNvSpPr>
            <a:spLocks noGrp="1"/>
          </p:cNvSpPr>
          <p:nvPr>
            <p:ph type="dt" sz="half" idx="2"/>
          </p:nvPr>
        </p:nvSpPr>
        <p:spPr>
          <a:xfrm>
            <a:off x="797500" y="6408000"/>
            <a:ext cx="914400" cy="216000"/>
          </a:xfrm>
          <a:prstGeom prst="rect">
            <a:avLst/>
          </a:prstGeom>
        </p:spPr>
        <p:txBody>
          <a:bodyPr vert="horz" lIns="90000" tIns="45720" rIns="90000" bIns="45720" rtlCol="0" anchor="ctr"/>
          <a:lstStyle>
            <a:lvl1pPr>
              <a:defRPr lang="en-US" sz="800" smtClean="0">
                <a:solidFill>
                  <a:schemeClr val="bg1"/>
                </a:solidFill>
              </a:defRPr>
            </a:lvl1pPr>
          </a:lstStyle>
          <a:p>
            <a:fld id="{5AF690BA-164F-40CA-A0AA-2984C3490AEA}" type="datetime1">
              <a:rPr lang="en-GB" noProof="0" smtClean="0"/>
              <a:pPr/>
              <a:t>03/08/2020</a:t>
            </a:fld>
            <a:endParaRPr lang="en-GB" noProof="0"/>
          </a:p>
        </p:txBody>
      </p:sp>
      <p:sp>
        <p:nvSpPr>
          <p:cNvPr id="20" name="Text Placeholder 18">
            <a:extLst>
              <a:ext uri="{FF2B5EF4-FFF2-40B4-BE49-F238E27FC236}">
                <a16:creationId xmlns:a16="http://schemas.microsoft.com/office/drawing/2014/main" id="{A8CA834B-5CA8-5A41-B0E8-00FF875AF4EB}"/>
              </a:ext>
            </a:extLst>
          </p:cNvPr>
          <p:cNvSpPr>
            <a:spLocks noGrp="1"/>
          </p:cNvSpPr>
          <p:nvPr>
            <p:ph type="body" sz="quarter" idx="18"/>
          </p:nvPr>
        </p:nvSpPr>
        <p:spPr bwMode="black">
          <a:xfrm>
            <a:off x="10839449" y="6381327"/>
            <a:ext cx="1006476" cy="270297"/>
          </a:xfrm>
          <a:blipFill>
            <a:blip r:embed="rId2">
              <a:extLst>
                <a:ext uri="{28A0092B-C50C-407E-A947-70E740481C1C}">
                  <a14:useLocalDpi xmlns:a14="http://schemas.microsoft.com/office/drawing/2010/main" val="0"/>
                </a:ext>
              </a:extLst>
            </a:blip>
            <a:stretch>
              <a:fillRect/>
            </a:stretch>
          </a:blipFill>
        </p:spPr>
        <p:txBody>
          <a:bodyPr/>
          <a:lstStyle>
            <a:lvl1pPr>
              <a:defRPr>
                <a:noFill/>
              </a:defRPr>
            </a:lvl1pPr>
          </a:lstStyle>
          <a:p>
            <a:pPr lvl="0"/>
            <a:r>
              <a:rPr lang="en-GB" noProof="0"/>
              <a:t>Click to edit Master text styles</a:t>
            </a:r>
          </a:p>
        </p:txBody>
      </p:sp>
    </p:spTree>
    <p:extLst>
      <p:ext uri="{BB962C8B-B14F-4D97-AF65-F5344CB8AC3E}">
        <p14:creationId xmlns:p14="http://schemas.microsoft.com/office/powerpoint/2010/main" val="24325697"/>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Title, Content and Big Picture 2b">
    <p:bg>
      <p:bgPr>
        <a:solidFill>
          <a:schemeClr val="accent2"/>
        </a:solidFill>
        <a:effectLst/>
      </p:bgPr>
    </p:bg>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5734115A-523F-4C42-9A75-132B1C5A8E59}"/>
              </a:ext>
            </a:extLst>
          </p:cNvPr>
          <p:cNvSpPr>
            <a:spLocks noGrp="1"/>
          </p:cNvSpPr>
          <p:nvPr>
            <p:ph type="pic" sz="quarter" idx="13"/>
          </p:nvPr>
        </p:nvSpPr>
        <p:spPr>
          <a:xfrm>
            <a:off x="0" y="0"/>
            <a:ext cx="7910513" cy="6858000"/>
          </a:xfrm>
          <a:prstGeom prst="rect">
            <a:avLst/>
          </a:prstGeom>
        </p:spPr>
        <p:txBody>
          <a:bodyPr anchor="ctr">
            <a:normAutofit/>
          </a:bodyPr>
          <a:lstStyle>
            <a:lvl1pPr marL="0" indent="0" algn="ctr">
              <a:buNone/>
              <a:defRPr sz="2000"/>
            </a:lvl1pPr>
          </a:lstStyle>
          <a:p>
            <a:r>
              <a:rPr lang="en-GB" noProof="0"/>
              <a:t>Click icon to add picture</a:t>
            </a:r>
          </a:p>
        </p:txBody>
      </p:sp>
      <p:sp>
        <p:nvSpPr>
          <p:cNvPr id="2" name="Title 1"/>
          <p:cNvSpPr>
            <a:spLocks noGrp="1"/>
          </p:cNvSpPr>
          <p:nvPr>
            <p:ph type="title"/>
          </p:nvPr>
        </p:nvSpPr>
        <p:spPr>
          <a:xfrm>
            <a:off x="370800" y="367200"/>
            <a:ext cx="11448000" cy="817200"/>
          </a:xfrm>
          <a:prstGeom prst="rect">
            <a:avLst/>
          </a:prstGeom>
        </p:spPr>
        <p:txBody>
          <a:bodyPr>
            <a:normAutofit/>
          </a:bodyPr>
          <a:lstStyle>
            <a:lvl1pPr algn="r">
              <a:defRPr sz="2500">
                <a:solidFill>
                  <a:schemeClr val="bg1"/>
                </a:solidFill>
              </a:defRPr>
            </a:lvl1pPr>
          </a:lstStyle>
          <a:p>
            <a:r>
              <a:rPr lang="en-GB" noProof="0"/>
              <a:t>Click to edit Master title style</a:t>
            </a:r>
          </a:p>
        </p:txBody>
      </p:sp>
      <p:sp>
        <p:nvSpPr>
          <p:cNvPr id="14" name="Footer Placeholder 4">
            <a:extLst>
              <a:ext uri="{FF2B5EF4-FFF2-40B4-BE49-F238E27FC236}">
                <a16:creationId xmlns:a16="http://schemas.microsoft.com/office/drawing/2014/main" id="{39828496-615B-4316-8C3B-F3AD44DBC369}"/>
              </a:ext>
            </a:extLst>
          </p:cNvPr>
          <p:cNvSpPr>
            <a:spLocks noGrp="1"/>
          </p:cNvSpPr>
          <p:nvPr>
            <p:ph type="ftr" sz="quarter" idx="3"/>
          </p:nvPr>
        </p:nvSpPr>
        <p:spPr>
          <a:xfrm>
            <a:off x="1717878" y="6408000"/>
            <a:ext cx="4512000" cy="216000"/>
          </a:xfrm>
          <a:prstGeom prst="rect">
            <a:avLst/>
          </a:prstGeom>
        </p:spPr>
        <p:txBody>
          <a:bodyPr vert="horz" lIns="90000" tIns="45720" rIns="90000" bIns="45720" rtlCol="0" anchor="ctr"/>
          <a:lstStyle>
            <a:lvl1pPr algn="l">
              <a:defRPr sz="800">
                <a:solidFill>
                  <a:schemeClr val="bg1"/>
                </a:solidFill>
              </a:defRPr>
            </a:lvl1pPr>
          </a:lstStyle>
          <a:p>
            <a:endParaRPr lang="en-GB" noProof="0"/>
          </a:p>
        </p:txBody>
      </p:sp>
      <p:sp>
        <p:nvSpPr>
          <p:cNvPr id="15" name="Slide Number Placeholder 5">
            <a:extLst>
              <a:ext uri="{FF2B5EF4-FFF2-40B4-BE49-F238E27FC236}">
                <a16:creationId xmlns:a16="http://schemas.microsoft.com/office/drawing/2014/main" id="{B2FA45F8-7359-41E9-9B94-83BBB8F5B445}"/>
              </a:ext>
            </a:extLst>
          </p:cNvPr>
          <p:cNvSpPr>
            <a:spLocks noGrp="1"/>
          </p:cNvSpPr>
          <p:nvPr>
            <p:ph type="sldNum" sz="quarter" idx="4"/>
          </p:nvPr>
        </p:nvSpPr>
        <p:spPr>
          <a:xfrm>
            <a:off x="370800" y="6408000"/>
            <a:ext cx="414000" cy="216000"/>
          </a:xfrm>
          <a:prstGeom prst="rect">
            <a:avLst/>
          </a:prstGeom>
        </p:spPr>
        <p:txBody>
          <a:bodyPr vert="horz" lIns="90000" tIns="45720" rIns="90000" bIns="45720" rtlCol="0" anchor="ctr"/>
          <a:lstStyle>
            <a:lvl1pPr algn="ctr">
              <a:defRPr sz="800">
                <a:solidFill>
                  <a:schemeClr val="bg1"/>
                </a:solidFill>
              </a:defRPr>
            </a:lvl1pPr>
          </a:lstStyle>
          <a:p>
            <a:fld id="{98274E2C-0FA3-4B92-8FC0-994EB20F260F}" type="slidenum">
              <a:rPr lang="en-GB" noProof="0" smtClean="0"/>
              <a:pPr/>
              <a:t>‹#›</a:t>
            </a:fld>
            <a:endParaRPr lang="en-GB" noProof="0"/>
          </a:p>
        </p:txBody>
      </p:sp>
      <p:sp>
        <p:nvSpPr>
          <p:cNvPr id="16" name="Date Placeholder 9">
            <a:extLst>
              <a:ext uri="{FF2B5EF4-FFF2-40B4-BE49-F238E27FC236}">
                <a16:creationId xmlns:a16="http://schemas.microsoft.com/office/drawing/2014/main" id="{A544022F-8C9B-43C7-95E3-FC698EAEAA70}"/>
              </a:ext>
            </a:extLst>
          </p:cNvPr>
          <p:cNvSpPr>
            <a:spLocks noGrp="1"/>
          </p:cNvSpPr>
          <p:nvPr>
            <p:ph type="dt" sz="half" idx="2"/>
          </p:nvPr>
        </p:nvSpPr>
        <p:spPr>
          <a:xfrm>
            <a:off x="797500" y="6408000"/>
            <a:ext cx="914400" cy="216000"/>
          </a:xfrm>
          <a:prstGeom prst="rect">
            <a:avLst/>
          </a:prstGeom>
        </p:spPr>
        <p:txBody>
          <a:bodyPr vert="horz" lIns="90000" tIns="45720" rIns="90000" bIns="45720" rtlCol="0" anchor="ctr"/>
          <a:lstStyle>
            <a:lvl1pPr>
              <a:defRPr lang="en-US" sz="800" smtClean="0">
                <a:solidFill>
                  <a:schemeClr val="bg1"/>
                </a:solidFill>
              </a:defRPr>
            </a:lvl1pPr>
          </a:lstStyle>
          <a:p>
            <a:fld id="{5AF690BA-164F-40CA-A0AA-2984C3490AEA}" type="datetime1">
              <a:rPr lang="en-GB" noProof="0" smtClean="0"/>
              <a:pPr/>
              <a:t>03/08/2020</a:t>
            </a:fld>
            <a:endParaRPr lang="en-GB" noProof="0"/>
          </a:p>
        </p:txBody>
      </p:sp>
      <p:sp>
        <p:nvSpPr>
          <p:cNvPr id="17" name="Text Placeholder 18">
            <a:extLst>
              <a:ext uri="{FF2B5EF4-FFF2-40B4-BE49-F238E27FC236}">
                <a16:creationId xmlns:a16="http://schemas.microsoft.com/office/drawing/2014/main" id="{88B1EEC9-006F-4689-AD64-EF51F47CDC38}"/>
              </a:ext>
            </a:extLst>
          </p:cNvPr>
          <p:cNvSpPr>
            <a:spLocks noGrp="1"/>
          </p:cNvSpPr>
          <p:nvPr>
            <p:ph type="body" sz="quarter" idx="18"/>
          </p:nvPr>
        </p:nvSpPr>
        <p:spPr bwMode="black">
          <a:xfrm>
            <a:off x="10839449" y="6381327"/>
            <a:ext cx="1006476" cy="270297"/>
          </a:xfrm>
          <a:blipFill>
            <a:blip r:embed="rId2">
              <a:extLst>
                <a:ext uri="{28A0092B-C50C-407E-A947-70E740481C1C}">
                  <a14:useLocalDpi xmlns:a14="http://schemas.microsoft.com/office/drawing/2010/main" val="0"/>
                </a:ext>
              </a:extLst>
            </a:blip>
            <a:stretch>
              <a:fillRect/>
            </a:stretch>
          </a:blipFill>
        </p:spPr>
        <p:txBody>
          <a:bodyPr/>
          <a:lstStyle>
            <a:lvl1pPr>
              <a:defRPr>
                <a:noFill/>
              </a:defRPr>
            </a:lvl1pPr>
          </a:lstStyle>
          <a:p>
            <a:pPr lvl="0"/>
            <a:r>
              <a:rPr lang="en-GB" noProof="0"/>
              <a:t>Click to edit Master text styles</a:t>
            </a:r>
          </a:p>
        </p:txBody>
      </p:sp>
      <p:sp>
        <p:nvSpPr>
          <p:cNvPr id="13" name="Content Placeholder 13">
            <a:extLst>
              <a:ext uri="{FF2B5EF4-FFF2-40B4-BE49-F238E27FC236}">
                <a16:creationId xmlns:a16="http://schemas.microsoft.com/office/drawing/2014/main" id="{A901B085-7BC0-344E-952A-0555D6916473}"/>
              </a:ext>
            </a:extLst>
          </p:cNvPr>
          <p:cNvSpPr>
            <a:spLocks noGrp="1"/>
          </p:cNvSpPr>
          <p:nvPr>
            <p:ph sz="quarter" idx="19"/>
          </p:nvPr>
        </p:nvSpPr>
        <p:spPr>
          <a:xfrm>
            <a:off x="8185150" y="1392238"/>
            <a:ext cx="3631037" cy="4789487"/>
          </a:xfrm>
          <a:prstGeom prst="rect">
            <a:avLst/>
          </a:prstGeom>
          <a:noFill/>
        </p:spPr>
        <p:txBody>
          <a:bodyPr lIns="288000" tIns="288000" rIns="180000" bIns="180000"/>
          <a:lstStyle>
            <a:lvl1pPr marL="0" indent="0">
              <a:spcBef>
                <a:spcPts val="0"/>
              </a:spcBef>
              <a:buNone/>
              <a:defRPr sz="3600">
                <a:solidFill>
                  <a:schemeClr val="bg1"/>
                </a:solidFill>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5" indent="0">
              <a:buNone/>
              <a:defRPr>
                <a:solidFill>
                  <a:schemeClr val="bg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 name="SmartArt Placeholder 3">
            <a:extLst>
              <a:ext uri="{FF2B5EF4-FFF2-40B4-BE49-F238E27FC236}">
                <a16:creationId xmlns:a16="http://schemas.microsoft.com/office/drawing/2014/main" id="{86662C4F-009D-1549-B741-2EBE2F29A50F}"/>
              </a:ext>
            </a:extLst>
          </p:cNvPr>
          <p:cNvSpPr>
            <a:spLocks noGrp="1"/>
          </p:cNvSpPr>
          <p:nvPr>
            <p:ph type="dgm" sz="quarter" idx="21"/>
          </p:nvPr>
        </p:nvSpPr>
        <p:spPr>
          <a:xfrm>
            <a:off x="370986" y="1176113"/>
            <a:ext cx="11449050" cy="28800"/>
          </a:xfrm>
          <a:solidFill>
            <a:schemeClr val="bg1"/>
          </a:solidFill>
        </p:spPr>
        <p:txBody>
          <a:bodyPr>
            <a:noAutofit/>
          </a:bodyPr>
          <a:lstStyle>
            <a:lvl1pPr marL="0" indent="0">
              <a:buNone/>
              <a:defRPr sz="100">
                <a:noFill/>
              </a:defRPr>
            </a:lvl1pPr>
          </a:lstStyle>
          <a:p>
            <a:endParaRPr lang="en-GB" dirty="0"/>
          </a:p>
        </p:txBody>
      </p:sp>
    </p:spTree>
    <p:extLst>
      <p:ext uri="{BB962C8B-B14F-4D97-AF65-F5344CB8AC3E}">
        <p14:creationId xmlns:p14="http://schemas.microsoft.com/office/powerpoint/2010/main" val="1207097826"/>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Title, Content and Picture 2a">
    <p:bg>
      <p:bgPr>
        <a:solidFill>
          <a:schemeClr val="accent2"/>
        </a:solidFill>
        <a:effectLst/>
      </p:bgPr>
    </p:bg>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5734115A-523F-4C42-9A75-132B1C5A8E59}"/>
              </a:ext>
            </a:extLst>
          </p:cNvPr>
          <p:cNvSpPr>
            <a:spLocks noGrp="1"/>
          </p:cNvSpPr>
          <p:nvPr>
            <p:ph type="pic" sz="quarter" idx="13"/>
          </p:nvPr>
        </p:nvSpPr>
        <p:spPr>
          <a:xfrm>
            <a:off x="6810375" y="0"/>
            <a:ext cx="5381625" cy="6858000"/>
          </a:xfrm>
          <a:prstGeom prst="rect">
            <a:avLst/>
          </a:prstGeom>
        </p:spPr>
        <p:txBody>
          <a:bodyPr anchor="ctr">
            <a:normAutofit/>
          </a:bodyPr>
          <a:lstStyle>
            <a:lvl1pPr marL="0" indent="0" algn="ctr">
              <a:buNone/>
              <a:defRPr sz="2000"/>
            </a:lvl1pPr>
          </a:lstStyle>
          <a:p>
            <a:r>
              <a:rPr lang="en-GB" noProof="0"/>
              <a:t>Click icon to add picture</a:t>
            </a:r>
          </a:p>
        </p:txBody>
      </p:sp>
      <p:sp>
        <p:nvSpPr>
          <p:cNvPr id="2" name="Title 1"/>
          <p:cNvSpPr>
            <a:spLocks noGrp="1"/>
          </p:cNvSpPr>
          <p:nvPr>
            <p:ph type="title"/>
          </p:nvPr>
        </p:nvSpPr>
        <p:spPr>
          <a:xfrm>
            <a:off x="370800" y="367200"/>
            <a:ext cx="11448000" cy="817200"/>
          </a:xfrm>
          <a:prstGeom prst="rect">
            <a:avLst/>
          </a:prstGeom>
        </p:spPr>
        <p:txBody>
          <a:bodyPr>
            <a:normAutofit/>
          </a:bodyPr>
          <a:lstStyle>
            <a:lvl1pPr>
              <a:defRPr sz="2500">
                <a:solidFill>
                  <a:schemeClr val="bg1"/>
                </a:solidFill>
              </a:defRPr>
            </a:lvl1pPr>
          </a:lstStyle>
          <a:p>
            <a:r>
              <a:rPr lang="en-GB" noProof="0"/>
              <a:t>Click to edit Master title style</a:t>
            </a:r>
          </a:p>
        </p:txBody>
      </p:sp>
      <p:sp>
        <p:nvSpPr>
          <p:cNvPr id="7" name="Content Placeholder 13">
            <a:extLst>
              <a:ext uri="{FF2B5EF4-FFF2-40B4-BE49-F238E27FC236}">
                <a16:creationId xmlns:a16="http://schemas.microsoft.com/office/drawing/2014/main" id="{AFCDBB34-F7F5-D240-8CCB-152036DAE589}"/>
              </a:ext>
            </a:extLst>
          </p:cNvPr>
          <p:cNvSpPr>
            <a:spLocks noGrp="1"/>
          </p:cNvSpPr>
          <p:nvPr>
            <p:ph sz="quarter" idx="11"/>
          </p:nvPr>
        </p:nvSpPr>
        <p:spPr>
          <a:xfrm>
            <a:off x="4273551" y="1392238"/>
            <a:ext cx="3636962" cy="4789487"/>
          </a:xfrm>
          <a:prstGeom prst="rect">
            <a:avLst/>
          </a:prstGeom>
          <a:solidFill>
            <a:schemeClr val="accent6"/>
          </a:solidFill>
        </p:spPr>
        <p:txBody>
          <a:bodyPr lIns="288000" tIns="288000" rIns="180000" bIns="180000"/>
          <a:lstStyle>
            <a:lvl1pPr marL="0" indent="0">
              <a:spcBef>
                <a:spcPts val="0"/>
              </a:spcBef>
              <a:buNone/>
              <a:defRPr sz="3600">
                <a:solidFill>
                  <a:schemeClr val="bg1"/>
                </a:solidFill>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5" indent="0">
              <a:buNone/>
              <a:defRPr>
                <a:solidFill>
                  <a:schemeClr val="bg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 name="Footer Placeholder 4">
            <a:extLst>
              <a:ext uri="{FF2B5EF4-FFF2-40B4-BE49-F238E27FC236}">
                <a16:creationId xmlns:a16="http://schemas.microsoft.com/office/drawing/2014/main" id="{2C9C2E86-0332-48C8-8640-6DFBBE45522D}"/>
              </a:ext>
            </a:extLst>
          </p:cNvPr>
          <p:cNvSpPr>
            <a:spLocks noGrp="1"/>
          </p:cNvSpPr>
          <p:nvPr>
            <p:ph type="ftr" sz="quarter" idx="3"/>
          </p:nvPr>
        </p:nvSpPr>
        <p:spPr>
          <a:xfrm>
            <a:off x="1717878" y="6408000"/>
            <a:ext cx="4512000" cy="216000"/>
          </a:xfrm>
          <a:prstGeom prst="rect">
            <a:avLst/>
          </a:prstGeom>
        </p:spPr>
        <p:txBody>
          <a:bodyPr vert="horz" lIns="90000" tIns="45720" rIns="90000" bIns="45720" rtlCol="0" anchor="ctr"/>
          <a:lstStyle>
            <a:lvl1pPr algn="l">
              <a:defRPr sz="800">
                <a:solidFill>
                  <a:schemeClr val="bg1"/>
                </a:solidFill>
              </a:defRPr>
            </a:lvl1pPr>
          </a:lstStyle>
          <a:p>
            <a:endParaRPr lang="en-GB" noProof="0"/>
          </a:p>
        </p:txBody>
      </p:sp>
      <p:sp>
        <p:nvSpPr>
          <p:cNvPr id="12" name="Slide Number Placeholder 5">
            <a:extLst>
              <a:ext uri="{FF2B5EF4-FFF2-40B4-BE49-F238E27FC236}">
                <a16:creationId xmlns:a16="http://schemas.microsoft.com/office/drawing/2014/main" id="{8E7FA23F-D00E-4980-A25F-2EF9FF0DBC18}"/>
              </a:ext>
            </a:extLst>
          </p:cNvPr>
          <p:cNvSpPr>
            <a:spLocks noGrp="1"/>
          </p:cNvSpPr>
          <p:nvPr>
            <p:ph type="sldNum" sz="quarter" idx="4"/>
          </p:nvPr>
        </p:nvSpPr>
        <p:spPr>
          <a:xfrm>
            <a:off x="370800" y="6408000"/>
            <a:ext cx="414000" cy="216000"/>
          </a:xfrm>
          <a:prstGeom prst="rect">
            <a:avLst/>
          </a:prstGeom>
        </p:spPr>
        <p:txBody>
          <a:bodyPr vert="horz" lIns="90000" tIns="45720" rIns="90000" bIns="45720" rtlCol="0" anchor="ctr"/>
          <a:lstStyle>
            <a:lvl1pPr algn="ctr">
              <a:defRPr sz="800">
                <a:solidFill>
                  <a:schemeClr val="bg1"/>
                </a:solidFill>
              </a:defRPr>
            </a:lvl1pPr>
          </a:lstStyle>
          <a:p>
            <a:fld id="{98274E2C-0FA3-4B92-8FC0-994EB20F260F}" type="slidenum">
              <a:rPr lang="en-GB" noProof="0" smtClean="0"/>
              <a:pPr/>
              <a:t>‹#›</a:t>
            </a:fld>
            <a:endParaRPr lang="en-GB" noProof="0"/>
          </a:p>
        </p:txBody>
      </p:sp>
      <p:sp>
        <p:nvSpPr>
          <p:cNvPr id="13" name="Date Placeholder 9">
            <a:extLst>
              <a:ext uri="{FF2B5EF4-FFF2-40B4-BE49-F238E27FC236}">
                <a16:creationId xmlns:a16="http://schemas.microsoft.com/office/drawing/2014/main" id="{492352B9-A1FC-4301-A22A-3570AD3A5C41}"/>
              </a:ext>
            </a:extLst>
          </p:cNvPr>
          <p:cNvSpPr>
            <a:spLocks noGrp="1"/>
          </p:cNvSpPr>
          <p:nvPr>
            <p:ph type="dt" sz="half" idx="2"/>
          </p:nvPr>
        </p:nvSpPr>
        <p:spPr>
          <a:xfrm>
            <a:off x="797500" y="6408000"/>
            <a:ext cx="914400" cy="216000"/>
          </a:xfrm>
          <a:prstGeom prst="rect">
            <a:avLst/>
          </a:prstGeom>
        </p:spPr>
        <p:txBody>
          <a:bodyPr vert="horz" lIns="90000" tIns="45720" rIns="90000" bIns="45720" rtlCol="0" anchor="ctr"/>
          <a:lstStyle>
            <a:lvl1pPr>
              <a:defRPr lang="en-US" sz="800" smtClean="0">
                <a:solidFill>
                  <a:schemeClr val="bg1"/>
                </a:solidFill>
              </a:defRPr>
            </a:lvl1pPr>
          </a:lstStyle>
          <a:p>
            <a:fld id="{5AF690BA-164F-40CA-A0AA-2984C3490AEA}" type="datetime1">
              <a:rPr lang="en-GB" noProof="0" smtClean="0"/>
              <a:pPr/>
              <a:t>03/08/2020</a:t>
            </a:fld>
            <a:endParaRPr lang="en-GB" noProof="0"/>
          </a:p>
        </p:txBody>
      </p:sp>
      <p:sp>
        <p:nvSpPr>
          <p:cNvPr id="18" name="Content Placeholder 13">
            <a:extLst>
              <a:ext uri="{FF2B5EF4-FFF2-40B4-BE49-F238E27FC236}">
                <a16:creationId xmlns:a16="http://schemas.microsoft.com/office/drawing/2014/main" id="{621A489F-5F48-CB42-93AB-F88F4F7D64AB}"/>
              </a:ext>
            </a:extLst>
          </p:cNvPr>
          <p:cNvSpPr>
            <a:spLocks noGrp="1"/>
          </p:cNvSpPr>
          <p:nvPr>
            <p:ph sz="quarter" idx="12" hasCustomPrompt="1"/>
          </p:nvPr>
        </p:nvSpPr>
        <p:spPr>
          <a:xfrm>
            <a:off x="370800" y="1392238"/>
            <a:ext cx="3636962" cy="4789487"/>
          </a:xfrm>
          <a:prstGeom prst="rect">
            <a:avLst/>
          </a:prstGeom>
          <a:noFill/>
        </p:spPr>
        <p:txBody>
          <a:bodyPr lIns="0" tIns="36000" rIns="180000" bIns="180000"/>
          <a:lstStyle>
            <a:lvl1pPr marL="0" indent="0">
              <a:spcBef>
                <a:spcPts val="0"/>
              </a:spcBef>
              <a:buNone/>
              <a:defRPr sz="3600">
                <a:solidFill>
                  <a:schemeClr val="bg1"/>
                </a:solidFill>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5" indent="0">
              <a:buNone/>
              <a:defRPr>
                <a:solidFill>
                  <a:schemeClr val="bg1"/>
                </a:solidFill>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1" name="Text Placeholder 18">
            <a:extLst>
              <a:ext uri="{FF2B5EF4-FFF2-40B4-BE49-F238E27FC236}">
                <a16:creationId xmlns:a16="http://schemas.microsoft.com/office/drawing/2014/main" id="{28941A9E-BAFA-FB44-8FCE-8A2DC1AC794A}"/>
              </a:ext>
            </a:extLst>
          </p:cNvPr>
          <p:cNvSpPr>
            <a:spLocks noGrp="1"/>
          </p:cNvSpPr>
          <p:nvPr>
            <p:ph type="body" sz="quarter" idx="18"/>
          </p:nvPr>
        </p:nvSpPr>
        <p:spPr bwMode="black">
          <a:xfrm>
            <a:off x="10839449" y="6381327"/>
            <a:ext cx="1006476" cy="270297"/>
          </a:xfrm>
          <a:blipFill>
            <a:blip r:embed="rId2">
              <a:extLst>
                <a:ext uri="{28A0092B-C50C-407E-A947-70E740481C1C}">
                  <a14:useLocalDpi xmlns:a14="http://schemas.microsoft.com/office/drawing/2010/main" val="0"/>
                </a:ext>
              </a:extLst>
            </a:blip>
            <a:stretch>
              <a:fillRect/>
            </a:stretch>
          </a:blipFill>
        </p:spPr>
        <p:txBody>
          <a:bodyPr/>
          <a:lstStyle>
            <a:lvl1pPr>
              <a:defRPr>
                <a:noFill/>
              </a:defRPr>
            </a:lvl1pPr>
          </a:lstStyle>
          <a:p>
            <a:pPr lvl="0"/>
            <a:r>
              <a:rPr lang="en-GB" noProof="0"/>
              <a:t>Click to edit Master text styles</a:t>
            </a:r>
          </a:p>
        </p:txBody>
      </p:sp>
      <p:sp>
        <p:nvSpPr>
          <p:cNvPr id="14" name="SmartArt Placeholder 3">
            <a:extLst>
              <a:ext uri="{FF2B5EF4-FFF2-40B4-BE49-F238E27FC236}">
                <a16:creationId xmlns:a16="http://schemas.microsoft.com/office/drawing/2014/main" id="{BDCB8C2A-95EE-654E-B457-0039AF502656}"/>
              </a:ext>
            </a:extLst>
          </p:cNvPr>
          <p:cNvSpPr>
            <a:spLocks noGrp="1"/>
          </p:cNvSpPr>
          <p:nvPr>
            <p:ph type="dgm" sz="quarter" idx="21"/>
          </p:nvPr>
        </p:nvSpPr>
        <p:spPr>
          <a:xfrm>
            <a:off x="370986" y="1176113"/>
            <a:ext cx="11449050" cy="28800"/>
          </a:xfrm>
          <a:solidFill>
            <a:schemeClr val="bg1"/>
          </a:solidFill>
        </p:spPr>
        <p:txBody>
          <a:bodyPr>
            <a:noAutofit/>
          </a:bodyPr>
          <a:lstStyle>
            <a:lvl1pPr marL="0" indent="0">
              <a:buNone/>
              <a:defRPr sz="100">
                <a:noFill/>
              </a:defRPr>
            </a:lvl1pPr>
          </a:lstStyle>
          <a:p>
            <a:endParaRPr lang="en-GB" dirty="0"/>
          </a:p>
        </p:txBody>
      </p:sp>
    </p:spTree>
    <p:extLst>
      <p:ext uri="{BB962C8B-B14F-4D97-AF65-F5344CB8AC3E}">
        <p14:creationId xmlns:p14="http://schemas.microsoft.com/office/powerpoint/2010/main" val="1357003752"/>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Title, Content and Picture 5a">
    <p:bg>
      <p:bgPr>
        <a:solidFill>
          <a:schemeClr val="accent2"/>
        </a:solidFill>
        <a:effectLst/>
      </p:bgPr>
    </p:bg>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5734115A-523F-4C42-9A75-132B1C5A8E59}"/>
              </a:ext>
            </a:extLst>
          </p:cNvPr>
          <p:cNvSpPr>
            <a:spLocks noGrp="1"/>
          </p:cNvSpPr>
          <p:nvPr>
            <p:ph type="pic" sz="quarter" idx="13"/>
          </p:nvPr>
        </p:nvSpPr>
        <p:spPr>
          <a:xfrm>
            <a:off x="7910513" y="0"/>
            <a:ext cx="4281487" cy="6858000"/>
          </a:xfrm>
          <a:prstGeom prst="rect">
            <a:avLst/>
          </a:prstGeom>
        </p:spPr>
        <p:txBody>
          <a:bodyPr anchor="ctr">
            <a:normAutofit/>
          </a:bodyPr>
          <a:lstStyle>
            <a:lvl1pPr marL="0" indent="0" algn="ctr">
              <a:buNone/>
              <a:defRPr sz="2000"/>
            </a:lvl1pPr>
          </a:lstStyle>
          <a:p>
            <a:r>
              <a:rPr lang="en-GB" noProof="0"/>
              <a:t>Click icon to add picture</a:t>
            </a:r>
          </a:p>
        </p:txBody>
      </p:sp>
      <p:sp>
        <p:nvSpPr>
          <p:cNvPr id="6" name="Content Placeholder 13">
            <a:extLst>
              <a:ext uri="{FF2B5EF4-FFF2-40B4-BE49-F238E27FC236}">
                <a16:creationId xmlns:a16="http://schemas.microsoft.com/office/drawing/2014/main" id="{0FE095CF-6573-5D41-A43B-4EAF27B67492}"/>
              </a:ext>
            </a:extLst>
          </p:cNvPr>
          <p:cNvSpPr>
            <a:spLocks noGrp="1"/>
          </p:cNvSpPr>
          <p:nvPr>
            <p:ph sz="quarter" idx="11"/>
          </p:nvPr>
        </p:nvSpPr>
        <p:spPr>
          <a:xfrm>
            <a:off x="4273551" y="1"/>
            <a:ext cx="3636962" cy="6857999"/>
          </a:xfrm>
          <a:prstGeom prst="rect">
            <a:avLst/>
          </a:prstGeom>
          <a:solidFill>
            <a:schemeClr val="accent6"/>
          </a:solidFill>
        </p:spPr>
        <p:txBody>
          <a:bodyPr lIns="288000" tIns="1699200" rIns="180000" bIns="180000">
            <a:noAutofit/>
          </a:bodyPr>
          <a:lstStyle>
            <a:lvl1pPr marL="0" indent="0">
              <a:spcBef>
                <a:spcPts val="0"/>
              </a:spcBef>
              <a:buNone/>
              <a:defRPr sz="3600">
                <a:solidFill>
                  <a:schemeClr val="bg1"/>
                </a:solidFill>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5" indent="0">
              <a:buNone/>
              <a:defRPr>
                <a:solidFill>
                  <a:schemeClr val="bg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Title 1"/>
          <p:cNvSpPr>
            <a:spLocks noGrp="1"/>
          </p:cNvSpPr>
          <p:nvPr>
            <p:ph type="title"/>
          </p:nvPr>
        </p:nvSpPr>
        <p:spPr>
          <a:xfrm>
            <a:off x="370800" y="367200"/>
            <a:ext cx="11448000" cy="817200"/>
          </a:xfrm>
          <a:prstGeom prst="rect">
            <a:avLst/>
          </a:prstGeom>
        </p:spPr>
        <p:txBody>
          <a:bodyPr>
            <a:normAutofit/>
          </a:bodyPr>
          <a:lstStyle>
            <a:lvl1pPr>
              <a:defRPr sz="2500">
                <a:solidFill>
                  <a:schemeClr val="bg1"/>
                </a:solidFill>
              </a:defRPr>
            </a:lvl1pPr>
          </a:lstStyle>
          <a:p>
            <a:r>
              <a:rPr lang="en-GB" noProof="0"/>
              <a:t>Click to edit Master title style</a:t>
            </a:r>
          </a:p>
        </p:txBody>
      </p:sp>
      <p:sp>
        <p:nvSpPr>
          <p:cNvPr id="8" name="Content Placeholder 13">
            <a:extLst>
              <a:ext uri="{FF2B5EF4-FFF2-40B4-BE49-F238E27FC236}">
                <a16:creationId xmlns:a16="http://schemas.microsoft.com/office/drawing/2014/main" id="{13FB251B-CE7C-C240-96C0-246546CAAD3F}"/>
              </a:ext>
            </a:extLst>
          </p:cNvPr>
          <p:cNvSpPr>
            <a:spLocks noGrp="1"/>
          </p:cNvSpPr>
          <p:nvPr>
            <p:ph sz="quarter" idx="10" hasCustomPrompt="1"/>
          </p:nvPr>
        </p:nvSpPr>
        <p:spPr>
          <a:xfrm>
            <a:off x="374401" y="1392238"/>
            <a:ext cx="3629274" cy="4789487"/>
          </a:xfrm>
          <a:prstGeom prst="rect">
            <a:avLst/>
          </a:prstGeom>
          <a:noFill/>
        </p:spPr>
        <p:txBody>
          <a:bodyPr lIns="180000" tIns="180000" rIns="180000" bIns="180000" anchor="ctr"/>
          <a:lstStyle>
            <a:lvl1pPr marL="0" indent="0" algn="ctr">
              <a:buNone/>
              <a:defRPr sz="4400">
                <a:solidFill>
                  <a:schemeClr val="bg1"/>
                </a:solidFill>
              </a:defRPr>
            </a:lvl1pPr>
            <a:lvl2pPr marL="457189" indent="0" algn="ctr">
              <a:buNone/>
              <a:defRPr>
                <a:solidFill>
                  <a:schemeClr val="bg1"/>
                </a:solidFill>
              </a:defRPr>
            </a:lvl2pPr>
            <a:lvl3pPr marL="914377" indent="0" algn="ctr">
              <a:buNone/>
              <a:defRPr>
                <a:solidFill>
                  <a:schemeClr val="bg1"/>
                </a:solidFill>
              </a:defRPr>
            </a:lvl3pPr>
            <a:lvl4pPr marL="1371566" indent="0" algn="ctr">
              <a:buNone/>
              <a:defRPr>
                <a:solidFill>
                  <a:schemeClr val="bg1"/>
                </a:solidFill>
              </a:defRPr>
            </a:lvl4pPr>
            <a:lvl5pPr marL="1828755" indent="0" algn="ctr">
              <a:buNone/>
              <a:defRPr>
                <a:solidFill>
                  <a:schemeClr val="bg1"/>
                </a:solidFill>
              </a:defRPr>
            </a:lvl5pPr>
          </a:lstStyle>
          <a:p>
            <a:pPr lvl="0"/>
            <a:r>
              <a:rPr lang="en-GB" noProof="0"/>
              <a:t>Place for content highlight</a:t>
            </a:r>
          </a:p>
        </p:txBody>
      </p:sp>
      <p:sp>
        <p:nvSpPr>
          <p:cNvPr id="9" name="Footer Placeholder 4">
            <a:extLst>
              <a:ext uri="{FF2B5EF4-FFF2-40B4-BE49-F238E27FC236}">
                <a16:creationId xmlns:a16="http://schemas.microsoft.com/office/drawing/2014/main" id="{0F84B5EB-AE6A-4568-8E1A-6267812544CE}"/>
              </a:ext>
            </a:extLst>
          </p:cNvPr>
          <p:cNvSpPr>
            <a:spLocks noGrp="1"/>
          </p:cNvSpPr>
          <p:nvPr>
            <p:ph type="ftr" sz="quarter" idx="3"/>
          </p:nvPr>
        </p:nvSpPr>
        <p:spPr>
          <a:xfrm>
            <a:off x="1717878" y="6408000"/>
            <a:ext cx="4512000" cy="216000"/>
          </a:xfrm>
          <a:prstGeom prst="rect">
            <a:avLst/>
          </a:prstGeom>
        </p:spPr>
        <p:txBody>
          <a:bodyPr vert="horz" lIns="90000" tIns="45720" rIns="90000" bIns="45720" rtlCol="0" anchor="ctr"/>
          <a:lstStyle>
            <a:lvl1pPr algn="l">
              <a:defRPr sz="800">
                <a:solidFill>
                  <a:schemeClr val="bg1"/>
                </a:solidFill>
              </a:defRPr>
            </a:lvl1pPr>
          </a:lstStyle>
          <a:p>
            <a:endParaRPr lang="en-GB" noProof="0"/>
          </a:p>
        </p:txBody>
      </p:sp>
      <p:sp>
        <p:nvSpPr>
          <p:cNvPr id="12" name="Slide Number Placeholder 5">
            <a:extLst>
              <a:ext uri="{FF2B5EF4-FFF2-40B4-BE49-F238E27FC236}">
                <a16:creationId xmlns:a16="http://schemas.microsoft.com/office/drawing/2014/main" id="{08861C5E-7E8D-47BA-9C1C-07E616C15172}"/>
              </a:ext>
            </a:extLst>
          </p:cNvPr>
          <p:cNvSpPr>
            <a:spLocks noGrp="1"/>
          </p:cNvSpPr>
          <p:nvPr>
            <p:ph type="sldNum" sz="quarter" idx="4"/>
          </p:nvPr>
        </p:nvSpPr>
        <p:spPr>
          <a:xfrm>
            <a:off x="370800" y="6408000"/>
            <a:ext cx="414000" cy="216000"/>
          </a:xfrm>
          <a:prstGeom prst="rect">
            <a:avLst/>
          </a:prstGeom>
        </p:spPr>
        <p:txBody>
          <a:bodyPr vert="horz" lIns="90000" tIns="45720" rIns="90000" bIns="45720" rtlCol="0" anchor="ctr"/>
          <a:lstStyle>
            <a:lvl1pPr algn="ctr">
              <a:defRPr sz="800">
                <a:solidFill>
                  <a:schemeClr val="bg1"/>
                </a:solidFill>
              </a:defRPr>
            </a:lvl1pPr>
          </a:lstStyle>
          <a:p>
            <a:fld id="{98274E2C-0FA3-4B92-8FC0-994EB20F260F}" type="slidenum">
              <a:rPr lang="en-GB" noProof="0" smtClean="0"/>
              <a:pPr/>
              <a:t>‹#›</a:t>
            </a:fld>
            <a:endParaRPr lang="en-GB" noProof="0"/>
          </a:p>
        </p:txBody>
      </p:sp>
      <p:sp>
        <p:nvSpPr>
          <p:cNvPr id="13" name="Date Placeholder 9">
            <a:extLst>
              <a:ext uri="{FF2B5EF4-FFF2-40B4-BE49-F238E27FC236}">
                <a16:creationId xmlns:a16="http://schemas.microsoft.com/office/drawing/2014/main" id="{86050D28-B615-46DB-9C18-434DA6DBF8A2}"/>
              </a:ext>
            </a:extLst>
          </p:cNvPr>
          <p:cNvSpPr>
            <a:spLocks noGrp="1"/>
          </p:cNvSpPr>
          <p:nvPr>
            <p:ph type="dt" sz="half" idx="2"/>
          </p:nvPr>
        </p:nvSpPr>
        <p:spPr>
          <a:xfrm>
            <a:off x="797500" y="6408000"/>
            <a:ext cx="914400" cy="216000"/>
          </a:xfrm>
          <a:prstGeom prst="rect">
            <a:avLst/>
          </a:prstGeom>
        </p:spPr>
        <p:txBody>
          <a:bodyPr vert="horz" lIns="90000" tIns="45720" rIns="90000" bIns="45720" rtlCol="0" anchor="ctr"/>
          <a:lstStyle>
            <a:lvl1pPr>
              <a:defRPr lang="en-US" sz="800" smtClean="0">
                <a:solidFill>
                  <a:schemeClr val="bg1"/>
                </a:solidFill>
              </a:defRPr>
            </a:lvl1pPr>
          </a:lstStyle>
          <a:p>
            <a:fld id="{5AF690BA-164F-40CA-A0AA-2984C3490AEA}" type="datetime1">
              <a:rPr lang="en-GB" noProof="0" smtClean="0"/>
              <a:pPr/>
              <a:t>03/08/2020</a:t>
            </a:fld>
            <a:endParaRPr lang="en-GB" noProof="0"/>
          </a:p>
        </p:txBody>
      </p:sp>
      <p:sp>
        <p:nvSpPr>
          <p:cNvPr id="19" name="Text Placeholder 18">
            <a:extLst>
              <a:ext uri="{FF2B5EF4-FFF2-40B4-BE49-F238E27FC236}">
                <a16:creationId xmlns:a16="http://schemas.microsoft.com/office/drawing/2014/main" id="{2FE937C5-667E-C34A-A7C7-0A3214DEE9EE}"/>
              </a:ext>
            </a:extLst>
          </p:cNvPr>
          <p:cNvSpPr>
            <a:spLocks noGrp="1"/>
          </p:cNvSpPr>
          <p:nvPr>
            <p:ph type="body" sz="quarter" idx="18"/>
          </p:nvPr>
        </p:nvSpPr>
        <p:spPr bwMode="black">
          <a:xfrm>
            <a:off x="10839449" y="6381327"/>
            <a:ext cx="1006476" cy="270297"/>
          </a:xfrm>
          <a:blipFill>
            <a:blip r:embed="rId2">
              <a:extLst>
                <a:ext uri="{28A0092B-C50C-407E-A947-70E740481C1C}">
                  <a14:useLocalDpi xmlns:a14="http://schemas.microsoft.com/office/drawing/2010/main" val="0"/>
                </a:ext>
              </a:extLst>
            </a:blip>
            <a:stretch>
              <a:fillRect/>
            </a:stretch>
          </a:blipFill>
        </p:spPr>
        <p:txBody>
          <a:bodyPr/>
          <a:lstStyle>
            <a:lvl1pPr>
              <a:defRPr>
                <a:noFill/>
              </a:defRPr>
            </a:lvl1pPr>
          </a:lstStyle>
          <a:p>
            <a:pPr lvl="0"/>
            <a:r>
              <a:rPr lang="en-GB" noProof="0"/>
              <a:t>Click to edit Master text styles</a:t>
            </a:r>
          </a:p>
        </p:txBody>
      </p:sp>
      <p:sp>
        <p:nvSpPr>
          <p:cNvPr id="15" name="SmartArt Placeholder 3">
            <a:extLst>
              <a:ext uri="{FF2B5EF4-FFF2-40B4-BE49-F238E27FC236}">
                <a16:creationId xmlns:a16="http://schemas.microsoft.com/office/drawing/2014/main" id="{9ED0E210-65F0-E747-AB07-EA6BEAC10AF6}"/>
              </a:ext>
            </a:extLst>
          </p:cNvPr>
          <p:cNvSpPr>
            <a:spLocks noGrp="1"/>
          </p:cNvSpPr>
          <p:nvPr>
            <p:ph type="dgm" sz="quarter" idx="21"/>
          </p:nvPr>
        </p:nvSpPr>
        <p:spPr>
          <a:xfrm>
            <a:off x="370986" y="1176113"/>
            <a:ext cx="11449050" cy="28800"/>
          </a:xfrm>
          <a:solidFill>
            <a:schemeClr val="bg1"/>
          </a:solidFill>
        </p:spPr>
        <p:txBody>
          <a:bodyPr>
            <a:noAutofit/>
          </a:bodyPr>
          <a:lstStyle>
            <a:lvl1pPr marL="0" indent="0">
              <a:buNone/>
              <a:defRPr sz="100">
                <a:noFill/>
              </a:defRPr>
            </a:lvl1pPr>
          </a:lstStyle>
          <a:p>
            <a:endParaRPr lang="en-GB" dirty="0"/>
          </a:p>
        </p:txBody>
      </p:sp>
    </p:spTree>
    <p:extLst>
      <p:ext uri="{BB962C8B-B14F-4D97-AF65-F5344CB8AC3E}">
        <p14:creationId xmlns:p14="http://schemas.microsoft.com/office/powerpoint/2010/main" val="1775933980"/>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Title, Content and Picture 1a">
    <p:bg>
      <p:bgPr>
        <a:solidFill>
          <a:schemeClr val="accent2"/>
        </a:solidFill>
        <a:effectLst/>
      </p:bgPr>
    </p:bg>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5734115A-523F-4C42-9A75-132B1C5A8E59}"/>
              </a:ext>
            </a:extLst>
          </p:cNvPr>
          <p:cNvSpPr>
            <a:spLocks noGrp="1"/>
          </p:cNvSpPr>
          <p:nvPr>
            <p:ph type="pic" sz="quarter" idx="13"/>
          </p:nvPr>
        </p:nvSpPr>
        <p:spPr>
          <a:xfrm>
            <a:off x="6810375" y="0"/>
            <a:ext cx="5381625" cy="6858000"/>
          </a:xfrm>
          <a:prstGeom prst="rect">
            <a:avLst/>
          </a:prstGeom>
        </p:spPr>
        <p:txBody>
          <a:bodyPr anchor="ctr">
            <a:normAutofit/>
          </a:bodyPr>
          <a:lstStyle>
            <a:lvl1pPr marL="0" indent="0" algn="ctr">
              <a:buNone/>
              <a:defRPr sz="2000"/>
            </a:lvl1pPr>
          </a:lstStyle>
          <a:p>
            <a:r>
              <a:rPr lang="en-GB" noProof="0"/>
              <a:t>Click icon to add picture</a:t>
            </a:r>
          </a:p>
        </p:txBody>
      </p:sp>
      <p:sp>
        <p:nvSpPr>
          <p:cNvPr id="2" name="Title 1"/>
          <p:cNvSpPr>
            <a:spLocks noGrp="1"/>
          </p:cNvSpPr>
          <p:nvPr>
            <p:ph type="title"/>
          </p:nvPr>
        </p:nvSpPr>
        <p:spPr>
          <a:xfrm>
            <a:off x="370800" y="367200"/>
            <a:ext cx="11448000" cy="817200"/>
          </a:xfrm>
          <a:prstGeom prst="rect">
            <a:avLst/>
          </a:prstGeom>
        </p:spPr>
        <p:txBody>
          <a:bodyPr>
            <a:normAutofit/>
          </a:bodyPr>
          <a:lstStyle>
            <a:lvl1pPr>
              <a:defRPr sz="2500">
                <a:solidFill>
                  <a:schemeClr val="bg1"/>
                </a:solidFill>
              </a:defRPr>
            </a:lvl1pPr>
          </a:lstStyle>
          <a:p>
            <a:r>
              <a:rPr lang="en-GB" noProof="0"/>
              <a:t>Click to edit Master title style</a:t>
            </a:r>
          </a:p>
        </p:txBody>
      </p:sp>
      <p:sp>
        <p:nvSpPr>
          <p:cNvPr id="7" name="Content Placeholder 13">
            <a:extLst>
              <a:ext uri="{FF2B5EF4-FFF2-40B4-BE49-F238E27FC236}">
                <a16:creationId xmlns:a16="http://schemas.microsoft.com/office/drawing/2014/main" id="{AFCDBB34-F7F5-D240-8CCB-152036DAE589}"/>
              </a:ext>
            </a:extLst>
          </p:cNvPr>
          <p:cNvSpPr>
            <a:spLocks noGrp="1"/>
          </p:cNvSpPr>
          <p:nvPr>
            <p:ph sz="quarter" idx="11"/>
          </p:nvPr>
        </p:nvSpPr>
        <p:spPr>
          <a:xfrm>
            <a:off x="4273550" y="1392238"/>
            <a:ext cx="3636963" cy="4789487"/>
          </a:xfrm>
          <a:prstGeom prst="rect">
            <a:avLst/>
          </a:prstGeom>
          <a:solidFill>
            <a:schemeClr val="accent5"/>
          </a:solidFill>
        </p:spPr>
        <p:txBody>
          <a:bodyPr lIns="288000" tIns="288000" rIns="180000" bIns="180000"/>
          <a:lstStyle>
            <a:lvl1pPr marL="0" indent="0">
              <a:spcBef>
                <a:spcPts val="0"/>
              </a:spcBef>
              <a:buNone/>
              <a:defRPr sz="3600">
                <a:solidFill>
                  <a:schemeClr val="bg1"/>
                </a:solidFill>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5" indent="0">
              <a:buNone/>
              <a:defRPr>
                <a:solidFill>
                  <a:schemeClr val="bg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Content Placeholder 13">
            <a:extLst>
              <a:ext uri="{FF2B5EF4-FFF2-40B4-BE49-F238E27FC236}">
                <a16:creationId xmlns:a16="http://schemas.microsoft.com/office/drawing/2014/main" id="{F57EEE9E-196A-7D45-840B-5D6C4B4057FE}"/>
              </a:ext>
            </a:extLst>
          </p:cNvPr>
          <p:cNvSpPr>
            <a:spLocks noGrp="1"/>
          </p:cNvSpPr>
          <p:nvPr>
            <p:ph sz="quarter" idx="10"/>
          </p:nvPr>
        </p:nvSpPr>
        <p:spPr>
          <a:xfrm>
            <a:off x="374401" y="1392238"/>
            <a:ext cx="3617999" cy="4789487"/>
          </a:xfrm>
          <a:prstGeom prst="rect">
            <a:avLst/>
          </a:prstGeom>
          <a:solidFill>
            <a:schemeClr val="accent5"/>
          </a:solidFill>
        </p:spPr>
        <p:txBody>
          <a:bodyPr lIns="288000" tIns="288000" rIns="180000" bIns="180000"/>
          <a:lstStyle>
            <a:lvl1pPr marL="0" indent="0">
              <a:spcBef>
                <a:spcPts val="0"/>
              </a:spcBef>
              <a:buNone/>
              <a:defRPr sz="3600">
                <a:solidFill>
                  <a:schemeClr val="bg1"/>
                </a:solidFill>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5" indent="0">
              <a:buNone/>
              <a:defRPr>
                <a:solidFill>
                  <a:schemeClr val="bg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 name="Footer Placeholder 4">
            <a:extLst>
              <a:ext uri="{FF2B5EF4-FFF2-40B4-BE49-F238E27FC236}">
                <a16:creationId xmlns:a16="http://schemas.microsoft.com/office/drawing/2014/main" id="{885A3A75-FDD9-4CEB-83F6-A4E33685187E}"/>
              </a:ext>
            </a:extLst>
          </p:cNvPr>
          <p:cNvSpPr>
            <a:spLocks noGrp="1"/>
          </p:cNvSpPr>
          <p:nvPr>
            <p:ph type="ftr" sz="quarter" idx="3"/>
          </p:nvPr>
        </p:nvSpPr>
        <p:spPr>
          <a:xfrm>
            <a:off x="1717878" y="6408000"/>
            <a:ext cx="4512000" cy="216000"/>
          </a:xfrm>
          <a:prstGeom prst="rect">
            <a:avLst/>
          </a:prstGeom>
        </p:spPr>
        <p:txBody>
          <a:bodyPr vert="horz" lIns="90000" tIns="45720" rIns="90000" bIns="45720" rtlCol="0" anchor="ctr"/>
          <a:lstStyle>
            <a:lvl1pPr algn="l">
              <a:defRPr sz="800">
                <a:solidFill>
                  <a:schemeClr val="bg1"/>
                </a:solidFill>
              </a:defRPr>
            </a:lvl1pPr>
          </a:lstStyle>
          <a:p>
            <a:endParaRPr lang="en-GB" noProof="0"/>
          </a:p>
        </p:txBody>
      </p:sp>
      <p:sp>
        <p:nvSpPr>
          <p:cNvPr id="12" name="Slide Number Placeholder 5">
            <a:extLst>
              <a:ext uri="{FF2B5EF4-FFF2-40B4-BE49-F238E27FC236}">
                <a16:creationId xmlns:a16="http://schemas.microsoft.com/office/drawing/2014/main" id="{E00CC71A-6FA3-45B3-9821-91A4905A9A5F}"/>
              </a:ext>
            </a:extLst>
          </p:cNvPr>
          <p:cNvSpPr>
            <a:spLocks noGrp="1"/>
          </p:cNvSpPr>
          <p:nvPr>
            <p:ph type="sldNum" sz="quarter" idx="4"/>
          </p:nvPr>
        </p:nvSpPr>
        <p:spPr>
          <a:xfrm>
            <a:off x="370800" y="6408000"/>
            <a:ext cx="414000" cy="216000"/>
          </a:xfrm>
          <a:prstGeom prst="rect">
            <a:avLst/>
          </a:prstGeom>
        </p:spPr>
        <p:txBody>
          <a:bodyPr vert="horz" lIns="90000" tIns="45720" rIns="90000" bIns="45720" rtlCol="0" anchor="ctr"/>
          <a:lstStyle>
            <a:lvl1pPr algn="ctr">
              <a:defRPr sz="800">
                <a:solidFill>
                  <a:schemeClr val="bg1"/>
                </a:solidFill>
              </a:defRPr>
            </a:lvl1pPr>
          </a:lstStyle>
          <a:p>
            <a:fld id="{98274E2C-0FA3-4B92-8FC0-994EB20F260F}" type="slidenum">
              <a:rPr lang="en-GB" noProof="0" smtClean="0"/>
              <a:pPr/>
              <a:t>‹#›</a:t>
            </a:fld>
            <a:endParaRPr lang="en-GB" noProof="0"/>
          </a:p>
        </p:txBody>
      </p:sp>
      <p:sp>
        <p:nvSpPr>
          <p:cNvPr id="13" name="Date Placeholder 9">
            <a:extLst>
              <a:ext uri="{FF2B5EF4-FFF2-40B4-BE49-F238E27FC236}">
                <a16:creationId xmlns:a16="http://schemas.microsoft.com/office/drawing/2014/main" id="{3E7FA1A0-63F8-4B02-A390-0DA8DC53EB7E}"/>
              </a:ext>
            </a:extLst>
          </p:cNvPr>
          <p:cNvSpPr>
            <a:spLocks noGrp="1"/>
          </p:cNvSpPr>
          <p:nvPr>
            <p:ph type="dt" sz="half" idx="2"/>
          </p:nvPr>
        </p:nvSpPr>
        <p:spPr>
          <a:xfrm>
            <a:off x="797500" y="6408000"/>
            <a:ext cx="914400" cy="216000"/>
          </a:xfrm>
          <a:prstGeom prst="rect">
            <a:avLst/>
          </a:prstGeom>
        </p:spPr>
        <p:txBody>
          <a:bodyPr vert="horz" lIns="90000" tIns="45720" rIns="90000" bIns="45720" rtlCol="0" anchor="ctr"/>
          <a:lstStyle>
            <a:lvl1pPr>
              <a:defRPr lang="en-US" sz="800" smtClean="0">
                <a:solidFill>
                  <a:schemeClr val="bg1"/>
                </a:solidFill>
              </a:defRPr>
            </a:lvl1pPr>
          </a:lstStyle>
          <a:p>
            <a:fld id="{5AF690BA-164F-40CA-A0AA-2984C3490AEA}" type="datetime1">
              <a:rPr lang="en-GB" noProof="0" smtClean="0"/>
              <a:pPr/>
              <a:t>03/08/2020</a:t>
            </a:fld>
            <a:endParaRPr lang="en-GB" noProof="0"/>
          </a:p>
        </p:txBody>
      </p:sp>
      <p:sp>
        <p:nvSpPr>
          <p:cNvPr id="15" name="Text Placeholder 18">
            <a:extLst>
              <a:ext uri="{FF2B5EF4-FFF2-40B4-BE49-F238E27FC236}">
                <a16:creationId xmlns:a16="http://schemas.microsoft.com/office/drawing/2014/main" id="{333F05C2-2447-7946-8044-0EE4BD4A0512}"/>
              </a:ext>
            </a:extLst>
          </p:cNvPr>
          <p:cNvSpPr>
            <a:spLocks noGrp="1"/>
          </p:cNvSpPr>
          <p:nvPr>
            <p:ph type="body" sz="quarter" idx="18"/>
          </p:nvPr>
        </p:nvSpPr>
        <p:spPr bwMode="black">
          <a:xfrm>
            <a:off x="10839449" y="6381327"/>
            <a:ext cx="1006476" cy="270297"/>
          </a:xfrm>
          <a:blipFill>
            <a:blip r:embed="rId2">
              <a:extLst>
                <a:ext uri="{28A0092B-C50C-407E-A947-70E740481C1C}">
                  <a14:useLocalDpi xmlns:a14="http://schemas.microsoft.com/office/drawing/2010/main" val="0"/>
                </a:ext>
              </a:extLst>
            </a:blip>
            <a:stretch>
              <a:fillRect/>
            </a:stretch>
          </a:blipFill>
        </p:spPr>
        <p:txBody>
          <a:bodyPr/>
          <a:lstStyle>
            <a:lvl1pPr>
              <a:defRPr>
                <a:noFill/>
              </a:defRPr>
            </a:lvl1pPr>
          </a:lstStyle>
          <a:p>
            <a:pPr lvl="0"/>
            <a:r>
              <a:rPr lang="en-GB" noProof="0"/>
              <a:t>Click to edit Master text styles</a:t>
            </a:r>
          </a:p>
        </p:txBody>
      </p:sp>
      <p:sp>
        <p:nvSpPr>
          <p:cNvPr id="17" name="SmartArt Placeholder 3">
            <a:extLst>
              <a:ext uri="{FF2B5EF4-FFF2-40B4-BE49-F238E27FC236}">
                <a16:creationId xmlns:a16="http://schemas.microsoft.com/office/drawing/2014/main" id="{79A946DD-08D5-294B-999B-3410903FDD13}"/>
              </a:ext>
            </a:extLst>
          </p:cNvPr>
          <p:cNvSpPr>
            <a:spLocks noGrp="1"/>
          </p:cNvSpPr>
          <p:nvPr>
            <p:ph type="dgm" sz="quarter" idx="21"/>
          </p:nvPr>
        </p:nvSpPr>
        <p:spPr>
          <a:xfrm>
            <a:off x="370986" y="1176113"/>
            <a:ext cx="11449050" cy="28800"/>
          </a:xfrm>
          <a:solidFill>
            <a:schemeClr val="bg1"/>
          </a:solidFill>
        </p:spPr>
        <p:txBody>
          <a:bodyPr>
            <a:noAutofit/>
          </a:bodyPr>
          <a:lstStyle>
            <a:lvl1pPr marL="0" indent="0">
              <a:buNone/>
              <a:defRPr sz="100">
                <a:noFill/>
              </a:defRPr>
            </a:lvl1pPr>
          </a:lstStyle>
          <a:p>
            <a:endParaRPr lang="en-GB" dirty="0"/>
          </a:p>
        </p:txBody>
      </p:sp>
    </p:spTree>
    <p:extLst>
      <p:ext uri="{BB962C8B-B14F-4D97-AF65-F5344CB8AC3E}">
        <p14:creationId xmlns:p14="http://schemas.microsoft.com/office/powerpoint/2010/main" val="1715698931"/>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Title, Content and Picture 1b">
    <p:bg>
      <p:bgPr>
        <a:solidFill>
          <a:schemeClr val="accent2"/>
        </a:solidFill>
        <a:effectLst/>
      </p:bgPr>
    </p:bg>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5734115A-523F-4C42-9A75-132B1C5A8E59}"/>
              </a:ext>
            </a:extLst>
          </p:cNvPr>
          <p:cNvSpPr>
            <a:spLocks noGrp="1"/>
          </p:cNvSpPr>
          <p:nvPr>
            <p:ph type="pic" sz="quarter" idx="13"/>
          </p:nvPr>
        </p:nvSpPr>
        <p:spPr>
          <a:xfrm>
            <a:off x="0" y="0"/>
            <a:ext cx="5381625" cy="6858000"/>
          </a:xfrm>
          <a:prstGeom prst="rect">
            <a:avLst/>
          </a:prstGeom>
        </p:spPr>
        <p:txBody>
          <a:bodyPr anchor="ctr">
            <a:normAutofit/>
          </a:bodyPr>
          <a:lstStyle>
            <a:lvl1pPr marL="0" indent="0" algn="ctr">
              <a:buNone/>
              <a:defRPr sz="2000"/>
            </a:lvl1pPr>
          </a:lstStyle>
          <a:p>
            <a:r>
              <a:rPr lang="en-GB" noProof="0"/>
              <a:t>Click icon to add picture</a:t>
            </a:r>
          </a:p>
        </p:txBody>
      </p:sp>
      <p:sp>
        <p:nvSpPr>
          <p:cNvPr id="2" name="Title 1"/>
          <p:cNvSpPr>
            <a:spLocks noGrp="1"/>
          </p:cNvSpPr>
          <p:nvPr>
            <p:ph type="title"/>
          </p:nvPr>
        </p:nvSpPr>
        <p:spPr>
          <a:xfrm>
            <a:off x="370800" y="367200"/>
            <a:ext cx="11448000" cy="817200"/>
          </a:xfrm>
          <a:prstGeom prst="rect">
            <a:avLst/>
          </a:prstGeom>
        </p:spPr>
        <p:txBody>
          <a:bodyPr>
            <a:normAutofit/>
          </a:bodyPr>
          <a:lstStyle>
            <a:lvl1pPr algn="r">
              <a:defRPr sz="2500">
                <a:solidFill>
                  <a:schemeClr val="bg1"/>
                </a:solidFill>
              </a:defRPr>
            </a:lvl1pPr>
          </a:lstStyle>
          <a:p>
            <a:r>
              <a:rPr lang="en-GB" noProof="0"/>
              <a:t>Click to edit Master title style</a:t>
            </a:r>
          </a:p>
        </p:txBody>
      </p:sp>
      <p:sp>
        <p:nvSpPr>
          <p:cNvPr id="7" name="Content Placeholder 13">
            <a:extLst>
              <a:ext uri="{FF2B5EF4-FFF2-40B4-BE49-F238E27FC236}">
                <a16:creationId xmlns:a16="http://schemas.microsoft.com/office/drawing/2014/main" id="{B143AB22-1C59-E04B-B76C-EA060AA588E7}"/>
              </a:ext>
            </a:extLst>
          </p:cNvPr>
          <p:cNvSpPr>
            <a:spLocks noGrp="1"/>
          </p:cNvSpPr>
          <p:nvPr>
            <p:ph sz="quarter" idx="11"/>
          </p:nvPr>
        </p:nvSpPr>
        <p:spPr>
          <a:xfrm>
            <a:off x="4273551" y="1392238"/>
            <a:ext cx="3636962" cy="4789487"/>
          </a:xfrm>
          <a:prstGeom prst="rect">
            <a:avLst/>
          </a:prstGeom>
          <a:solidFill>
            <a:schemeClr val="accent5"/>
          </a:solidFill>
        </p:spPr>
        <p:txBody>
          <a:bodyPr lIns="288000" tIns="288000" rIns="180000" bIns="180000"/>
          <a:lstStyle>
            <a:lvl1pPr marL="0" indent="0">
              <a:spcBef>
                <a:spcPts val="0"/>
              </a:spcBef>
              <a:buNone/>
              <a:defRPr sz="3600">
                <a:solidFill>
                  <a:schemeClr val="bg1"/>
                </a:solidFill>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5" indent="0">
              <a:buNone/>
              <a:defRPr>
                <a:solidFill>
                  <a:schemeClr val="bg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 name="Content Placeholder 13">
            <a:extLst>
              <a:ext uri="{FF2B5EF4-FFF2-40B4-BE49-F238E27FC236}">
                <a16:creationId xmlns:a16="http://schemas.microsoft.com/office/drawing/2014/main" id="{62D172C3-47CB-2141-AB32-141EDA8CC995}"/>
              </a:ext>
            </a:extLst>
          </p:cNvPr>
          <p:cNvSpPr>
            <a:spLocks noGrp="1"/>
          </p:cNvSpPr>
          <p:nvPr>
            <p:ph sz="quarter" idx="12"/>
          </p:nvPr>
        </p:nvSpPr>
        <p:spPr>
          <a:xfrm>
            <a:off x="8179225" y="1392238"/>
            <a:ext cx="3636962" cy="4789487"/>
          </a:xfrm>
          <a:prstGeom prst="rect">
            <a:avLst/>
          </a:prstGeom>
          <a:solidFill>
            <a:schemeClr val="accent5"/>
          </a:solidFill>
        </p:spPr>
        <p:txBody>
          <a:bodyPr lIns="288000" tIns="288000" rIns="180000" bIns="180000"/>
          <a:lstStyle>
            <a:lvl1pPr marL="0" indent="0">
              <a:spcBef>
                <a:spcPts val="0"/>
              </a:spcBef>
              <a:buNone/>
              <a:defRPr sz="3600">
                <a:solidFill>
                  <a:schemeClr val="bg1"/>
                </a:solidFill>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5" indent="0">
              <a:buNone/>
              <a:defRPr>
                <a:solidFill>
                  <a:schemeClr val="bg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Footer Placeholder 4">
            <a:extLst>
              <a:ext uri="{FF2B5EF4-FFF2-40B4-BE49-F238E27FC236}">
                <a16:creationId xmlns:a16="http://schemas.microsoft.com/office/drawing/2014/main" id="{71849916-8F6A-4A8C-920B-6A529CC0E822}"/>
              </a:ext>
            </a:extLst>
          </p:cNvPr>
          <p:cNvSpPr>
            <a:spLocks noGrp="1"/>
          </p:cNvSpPr>
          <p:nvPr>
            <p:ph type="ftr" sz="quarter" idx="3"/>
          </p:nvPr>
        </p:nvSpPr>
        <p:spPr>
          <a:xfrm>
            <a:off x="1717878" y="6408000"/>
            <a:ext cx="4512000" cy="216000"/>
          </a:xfrm>
          <a:prstGeom prst="rect">
            <a:avLst/>
          </a:prstGeom>
        </p:spPr>
        <p:txBody>
          <a:bodyPr vert="horz" lIns="90000" tIns="45720" rIns="90000" bIns="45720" rtlCol="0" anchor="ctr"/>
          <a:lstStyle>
            <a:lvl1pPr algn="l">
              <a:defRPr sz="800">
                <a:solidFill>
                  <a:schemeClr val="bg1"/>
                </a:solidFill>
              </a:defRPr>
            </a:lvl1pPr>
          </a:lstStyle>
          <a:p>
            <a:endParaRPr lang="en-GB" noProof="0"/>
          </a:p>
        </p:txBody>
      </p:sp>
      <p:sp>
        <p:nvSpPr>
          <p:cNvPr id="15" name="Slide Number Placeholder 5">
            <a:extLst>
              <a:ext uri="{FF2B5EF4-FFF2-40B4-BE49-F238E27FC236}">
                <a16:creationId xmlns:a16="http://schemas.microsoft.com/office/drawing/2014/main" id="{23F9661E-4979-45C4-BB46-77ABAD58974D}"/>
              </a:ext>
            </a:extLst>
          </p:cNvPr>
          <p:cNvSpPr>
            <a:spLocks noGrp="1"/>
          </p:cNvSpPr>
          <p:nvPr>
            <p:ph type="sldNum" sz="quarter" idx="4"/>
          </p:nvPr>
        </p:nvSpPr>
        <p:spPr>
          <a:xfrm>
            <a:off x="370800" y="6408000"/>
            <a:ext cx="414000" cy="216000"/>
          </a:xfrm>
          <a:prstGeom prst="rect">
            <a:avLst/>
          </a:prstGeom>
        </p:spPr>
        <p:txBody>
          <a:bodyPr vert="horz" lIns="90000" tIns="45720" rIns="90000" bIns="45720" rtlCol="0" anchor="ctr"/>
          <a:lstStyle>
            <a:lvl1pPr algn="ctr">
              <a:defRPr sz="800">
                <a:solidFill>
                  <a:schemeClr val="bg1"/>
                </a:solidFill>
              </a:defRPr>
            </a:lvl1pPr>
          </a:lstStyle>
          <a:p>
            <a:fld id="{98274E2C-0FA3-4B92-8FC0-994EB20F260F}" type="slidenum">
              <a:rPr lang="en-GB" noProof="0" smtClean="0"/>
              <a:pPr/>
              <a:t>‹#›</a:t>
            </a:fld>
            <a:endParaRPr lang="en-GB" noProof="0"/>
          </a:p>
        </p:txBody>
      </p:sp>
      <p:sp>
        <p:nvSpPr>
          <p:cNvPr id="16" name="Date Placeholder 9">
            <a:extLst>
              <a:ext uri="{FF2B5EF4-FFF2-40B4-BE49-F238E27FC236}">
                <a16:creationId xmlns:a16="http://schemas.microsoft.com/office/drawing/2014/main" id="{861DBCF4-C79A-46EB-9ECA-2DD883E36DD4}"/>
              </a:ext>
            </a:extLst>
          </p:cNvPr>
          <p:cNvSpPr>
            <a:spLocks noGrp="1"/>
          </p:cNvSpPr>
          <p:nvPr>
            <p:ph type="dt" sz="half" idx="2"/>
          </p:nvPr>
        </p:nvSpPr>
        <p:spPr>
          <a:xfrm>
            <a:off x="797500" y="6408000"/>
            <a:ext cx="914400" cy="216000"/>
          </a:xfrm>
          <a:prstGeom prst="rect">
            <a:avLst/>
          </a:prstGeom>
        </p:spPr>
        <p:txBody>
          <a:bodyPr vert="horz" lIns="90000" tIns="45720" rIns="90000" bIns="45720" rtlCol="0" anchor="ctr"/>
          <a:lstStyle>
            <a:lvl1pPr>
              <a:defRPr lang="en-US" sz="800" smtClean="0">
                <a:solidFill>
                  <a:schemeClr val="bg1"/>
                </a:solidFill>
              </a:defRPr>
            </a:lvl1pPr>
          </a:lstStyle>
          <a:p>
            <a:fld id="{5AF690BA-164F-40CA-A0AA-2984C3490AEA}" type="datetime1">
              <a:rPr lang="en-GB" noProof="0" smtClean="0"/>
              <a:pPr/>
              <a:t>03/08/2020</a:t>
            </a:fld>
            <a:endParaRPr lang="en-GB" noProof="0"/>
          </a:p>
        </p:txBody>
      </p:sp>
      <p:grpSp>
        <p:nvGrpSpPr>
          <p:cNvPr id="12" name="Group 11">
            <a:extLst>
              <a:ext uri="{FF2B5EF4-FFF2-40B4-BE49-F238E27FC236}">
                <a16:creationId xmlns:a16="http://schemas.microsoft.com/office/drawing/2014/main" id="{7EE3A795-95A4-CA47-A4C2-0FA79BB61039}"/>
              </a:ext>
            </a:extLst>
          </p:cNvPr>
          <p:cNvGrpSpPr/>
          <p:nvPr userDrawn="1"/>
        </p:nvGrpSpPr>
        <p:grpSpPr>
          <a:xfrm>
            <a:off x="10686627" y="6200775"/>
            <a:ext cx="1505374" cy="644804"/>
            <a:chOff x="10686627" y="6200775"/>
            <a:chExt cx="1505374" cy="644804"/>
          </a:xfrm>
        </p:grpSpPr>
        <p:pic>
          <p:nvPicPr>
            <p:cNvPr id="13" name="Picture 12">
              <a:extLst>
                <a:ext uri="{FF2B5EF4-FFF2-40B4-BE49-F238E27FC236}">
                  <a16:creationId xmlns:a16="http://schemas.microsoft.com/office/drawing/2014/main" id="{F95711D9-3698-7148-88A5-2F8D55EC41F7}"/>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847394" y="6391174"/>
              <a:ext cx="987995" cy="253803"/>
            </a:xfrm>
            <a:prstGeom prst="rect">
              <a:avLst/>
            </a:prstGeom>
          </p:spPr>
        </p:pic>
        <p:sp>
          <p:nvSpPr>
            <p:cNvPr id="20" name="Rectangle 19">
              <a:extLst>
                <a:ext uri="{FF2B5EF4-FFF2-40B4-BE49-F238E27FC236}">
                  <a16:creationId xmlns:a16="http://schemas.microsoft.com/office/drawing/2014/main" id="{7C532B03-1513-FF4A-A870-D94255DAB06C}"/>
                </a:ext>
              </a:extLst>
            </p:cNvPr>
            <p:cNvSpPr/>
            <p:nvPr/>
          </p:nvSpPr>
          <p:spPr>
            <a:xfrm>
              <a:off x="10686627" y="6200775"/>
              <a:ext cx="1505374" cy="6448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19" name="SmartArt Placeholder 3">
            <a:extLst>
              <a:ext uri="{FF2B5EF4-FFF2-40B4-BE49-F238E27FC236}">
                <a16:creationId xmlns:a16="http://schemas.microsoft.com/office/drawing/2014/main" id="{906FF9F0-D3DC-3F49-BB1C-CC38CCF28125}"/>
              </a:ext>
            </a:extLst>
          </p:cNvPr>
          <p:cNvSpPr>
            <a:spLocks noGrp="1"/>
          </p:cNvSpPr>
          <p:nvPr>
            <p:ph type="dgm" sz="quarter" idx="21"/>
          </p:nvPr>
        </p:nvSpPr>
        <p:spPr>
          <a:xfrm>
            <a:off x="370986" y="1176113"/>
            <a:ext cx="11449050" cy="28800"/>
          </a:xfrm>
          <a:solidFill>
            <a:schemeClr val="bg1"/>
          </a:solidFill>
        </p:spPr>
        <p:txBody>
          <a:bodyPr>
            <a:noAutofit/>
          </a:bodyPr>
          <a:lstStyle>
            <a:lvl1pPr marL="0" indent="0">
              <a:buNone/>
              <a:defRPr sz="100">
                <a:noFill/>
              </a:defRPr>
            </a:lvl1pPr>
          </a:lstStyle>
          <a:p>
            <a:endParaRPr lang="en-GB" dirty="0"/>
          </a:p>
        </p:txBody>
      </p:sp>
    </p:spTree>
    <p:extLst>
      <p:ext uri="{BB962C8B-B14F-4D97-AF65-F5344CB8AC3E}">
        <p14:creationId xmlns:p14="http://schemas.microsoft.com/office/powerpoint/2010/main" val="2188568093"/>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Title, Content and Picture 1b, white">
    <p:bg>
      <p:bgPr>
        <a:solidFill>
          <a:schemeClr val="bg1"/>
        </a:solidFill>
        <a:effectLst/>
      </p:bgPr>
    </p:bg>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5734115A-523F-4C42-9A75-132B1C5A8E59}"/>
              </a:ext>
            </a:extLst>
          </p:cNvPr>
          <p:cNvSpPr>
            <a:spLocks noGrp="1"/>
          </p:cNvSpPr>
          <p:nvPr>
            <p:ph type="pic" sz="quarter" idx="13"/>
          </p:nvPr>
        </p:nvSpPr>
        <p:spPr>
          <a:xfrm>
            <a:off x="0" y="0"/>
            <a:ext cx="5381625" cy="6858000"/>
          </a:xfrm>
          <a:prstGeom prst="rect">
            <a:avLst/>
          </a:prstGeom>
        </p:spPr>
        <p:txBody>
          <a:bodyPr anchor="ctr">
            <a:normAutofit/>
          </a:bodyPr>
          <a:lstStyle>
            <a:lvl1pPr marL="0" indent="0" algn="ctr">
              <a:buNone/>
              <a:defRPr sz="2000"/>
            </a:lvl1pPr>
          </a:lstStyle>
          <a:p>
            <a:r>
              <a:rPr lang="en-GB" noProof="0"/>
              <a:t>Click icon to add picture</a:t>
            </a:r>
          </a:p>
        </p:txBody>
      </p:sp>
      <p:sp>
        <p:nvSpPr>
          <p:cNvPr id="2" name="Title 1"/>
          <p:cNvSpPr>
            <a:spLocks noGrp="1"/>
          </p:cNvSpPr>
          <p:nvPr>
            <p:ph type="title"/>
          </p:nvPr>
        </p:nvSpPr>
        <p:spPr>
          <a:xfrm>
            <a:off x="370800" y="367200"/>
            <a:ext cx="11448000" cy="817200"/>
          </a:xfrm>
          <a:prstGeom prst="rect">
            <a:avLst/>
          </a:prstGeom>
        </p:spPr>
        <p:txBody>
          <a:bodyPr>
            <a:normAutofit/>
          </a:bodyPr>
          <a:lstStyle>
            <a:lvl1pPr algn="r">
              <a:defRPr sz="2500">
                <a:solidFill>
                  <a:schemeClr val="tx2"/>
                </a:solidFill>
              </a:defRPr>
            </a:lvl1pPr>
          </a:lstStyle>
          <a:p>
            <a:r>
              <a:rPr lang="en-GB" noProof="0"/>
              <a:t>Click to edit Master title style</a:t>
            </a:r>
          </a:p>
        </p:txBody>
      </p:sp>
      <p:sp>
        <p:nvSpPr>
          <p:cNvPr id="7" name="Content Placeholder 13">
            <a:extLst>
              <a:ext uri="{FF2B5EF4-FFF2-40B4-BE49-F238E27FC236}">
                <a16:creationId xmlns:a16="http://schemas.microsoft.com/office/drawing/2014/main" id="{B143AB22-1C59-E04B-B76C-EA060AA588E7}"/>
              </a:ext>
            </a:extLst>
          </p:cNvPr>
          <p:cNvSpPr>
            <a:spLocks noGrp="1"/>
          </p:cNvSpPr>
          <p:nvPr>
            <p:ph sz="quarter" idx="11"/>
          </p:nvPr>
        </p:nvSpPr>
        <p:spPr>
          <a:xfrm>
            <a:off x="4273551" y="1392238"/>
            <a:ext cx="3636962" cy="4789487"/>
          </a:xfrm>
          <a:prstGeom prst="rect">
            <a:avLst/>
          </a:prstGeom>
          <a:solidFill>
            <a:schemeClr val="accent5"/>
          </a:solidFill>
        </p:spPr>
        <p:txBody>
          <a:bodyPr lIns="288000" tIns="288000" rIns="180000" bIns="180000"/>
          <a:lstStyle>
            <a:lvl1pPr marL="0" indent="0">
              <a:spcBef>
                <a:spcPts val="0"/>
              </a:spcBef>
              <a:buNone/>
              <a:defRPr sz="3600">
                <a:solidFill>
                  <a:schemeClr val="bg1"/>
                </a:solidFill>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5" indent="0">
              <a:buNone/>
              <a:defRPr>
                <a:solidFill>
                  <a:schemeClr val="bg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 name="Content Placeholder 13">
            <a:extLst>
              <a:ext uri="{FF2B5EF4-FFF2-40B4-BE49-F238E27FC236}">
                <a16:creationId xmlns:a16="http://schemas.microsoft.com/office/drawing/2014/main" id="{62D172C3-47CB-2141-AB32-141EDA8CC995}"/>
              </a:ext>
            </a:extLst>
          </p:cNvPr>
          <p:cNvSpPr>
            <a:spLocks noGrp="1"/>
          </p:cNvSpPr>
          <p:nvPr>
            <p:ph sz="quarter" idx="12"/>
          </p:nvPr>
        </p:nvSpPr>
        <p:spPr>
          <a:xfrm>
            <a:off x="8179225" y="1392238"/>
            <a:ext cx="3636962" cy="4789487"/>
          </a:xfrm>
          <a:prstGeom prst="rect">
            <a:avLst/>
          </a:prstGeom>
          <a:solidFill>
            <a:schemeClr val="accent5"/>
          </a:solidFill>
        </p:spPr>
        <p:txBody>
          <a:bodyPr lIns="288000" tIns="288000" rIns="180000" bIns="180000"/>
          <a:lstStyle>
            <a:lvl1pPr marL="0" indent="0">
              <a:spcBef>
                <a:spcPts val="0"/>
              </a:spcBef>
              <a:buNone/>
              <a:defRPr sz="3600">
                <a:solidFill>
                  <a:schemeClr val="bg1"/>
                </a:solidFill>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5" indent="0">
              <a:buNone/>
              <a:defRPr>
                <a:solidFill>
                  <a:schemeClr val="bg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Footer Placeholder 4">
            <a:extLst>
              <a:ext uri="{FF2B5EF4-FFF2-40B4-BE49-F238E27FC236}">
                <a16:creationId xmlns:a16="http://schemas.microsoft.com/office/drawing/2014/main" id="{71849916-8F6A-4A8C-920B-6A529CC0E822}"/>
              </a:ext>
            </a:extLst>
          </p:cNvPr>
          <p:cNvSpPr>
            <a:spLocks noGrp="1"/>
          </p:cNvSpPr>
          <p:nvPr>
            <p:ph type="ftr" sz="quarter" idx="3"/>
          </p:nvPr>
        </p:nvSpPr>
        <p:spPr>
          <a:xfrm>
            <a:off x="1717878" y="6408000"/>
            <a:ext cx="4512000" cy="216000"/>
          </a:xfrm>
          <a:prstGeom prst="rect">
            <a:avLst/>
          </a:prstGeom>
        </p:spPr>
        <p:txBody>
          <a:bodyPr vert="horz" lIns="90000" tIns="45720" rIns="90000" bIns="45720" rtlCol="0" anchor="ctr"/>
          <a:lstStyle>
            <a:lvl1pPr algn="l">
              <a:defRPr sz="800">
                <a:solidFill>
                  <a:schemeClr val="tx2"/>
                </a:solidFill>
              </a:defRPr>
            </a:lvl1pPr>
          </a:lstStyle>
          <a:p>
            <a:endParaRPr lang="en-GB" noProof="0"/>
          </a:p>
        </p:txBody>
      </p:sp>
      <p:sp>
        <p:nvSpPr>
          <p:cNvPr id="15" name="Slide Number Placeholder 5">
            <a:extLst>
              <a:ext uri="{FF2B5EF4-FFF2-40B4-BE49-F238E27FC236}">
                <a16:creationId xmlns:a16="http://schemas.microsoft.com/office/drawing/2014/main" id="{23F9661E-4979-45C4-BB46-77ABAD58974D}"/>
              </a:ext>
            </a:extLst>
          </p:cNvPr>
          <p:cNvSpPr>
            <a:spLocks noGrp="1"/>
          </p:cNvSpPr>
          <p:nvPr>
            <p:ph type="sldNum" sz="quarter" idx="4"/>
          </p:nvPr>
        </p:nvSpPr>
        <p:spPr>
          <a:xfrm>
            <a:off x="370800" y="6408000"/>
            <a:ext cx="414000" cy="216000"/>
          </a:xfrm>
          <a:prstGeom prst="rect">
            <a:avLst/>
          </a:prstGeom>
        </p:spPr>
        <p:txBody>
          <a:bodyPr vert="horz" lIns="90000" tIns="45720" rIns="90000" bIns="45720" rtlCol="0" anchor="ctr"/>
          <a:lstStyle>
            <a:lvl1pPr algn="ctr">
              <a:defRPr sz="800">
                <a:solidFill>
                  <a:schemeClr val="tx2"/>
                </a:solidFill>
              </a:defRPr>
            </a:lvl1pPr>
          </a:lstStyle>
          <a:p>
            <a:fld id="{98274E2C-0FA3-4B92-8FC0-994EB20F260F}" type="slidenum">
              <a:rPr lang="en-GB" noProof="0" smtClean="0"/>
              <a:pPr/>
              <a:t>‹#›</a:t>
            </a:fld>
            <a:endParaRPr lang="en-GB" noProof="0"/>
          </a:p>
        </p:txBody>
      </p:sp>
      <p:sp>
        <p:nvSpPr>
          <p:cNvPr id="16" name="Date Placeholder 9">
            <a:extLst>
              <a:ext uri="{FF2B5EF4-FFF2-40B4-BE49-F238E27FC236}">
                <a16:creationId xmlns:a16="http://schemas.microsoft.com/office/drawing/2014/main" id="{861DBCF4-C79A-46EB-9ECA-2DD883E36DD4}"/>
              </a:ext>
            </a:extLst>
          </p:cNvPr>
          <p:cNvSpPr>
            <a:spLocks noGrp="1"/>
          </p:cNvSpPr>
          <p:nvPr>
            <p:ph type="dt" sz="half" idx="2"/>
          </p:nvPr>
        </p:nvSpPr>
        <p:spPr>
          <a:xfrm>
            <a:off x="797500" y="6408000"/>
            <a:ext cx="914400" cy="216000"/>
          </a:xfrm>
          <a:prstGeom prst="rect">
            <a:avLst/>
          </a:prstGeom>
        </p:spPr>
        <p:txBody>
          <a:bodyPr vert="horz" lIns="90000" tIns="45720" rIns="90000" bIns="45720" rtlCol="0" anchor="ctr"/>
          <a:lstStyle>
            <a:lvl1pPr>
              <a:defRPr lang="en-US" sz="800" smtClean="0">
                <a:solidFill>
                  <a:schemeClr val="tx2"/>
                </a:solidFill>
              </a:defRPr>
            </a:lvl1pPr>
          </a:lstStyle>
          <a:p>
            <a:fld id="{5AF690BA-164F-40CA-A0AA-2984C3490AEA}" type="datetime1">
              <a:rPr lang="en-GB" noProof="0" smtClean="0"/>
              <a:pPr/>
              <a:t>03/08/2020</a:t>
            </a:fld>
            <a:endParaRPr lang="en-GB" noProof="0"/>
          </a:p>
        </p:txBody>
      </p:sp>
      <p:pic>
        <p:nvPicPr>
          <p:cNvPr id="17" name="Picture 6">
            <a:extLst>
              <a:ext uri="{FF2B5EF4-FFF2-40B4-BE49-F238E27FC236}">
                <a16:creationId xmlns:a16="http://schemas.microsoft.com/office/drawing/2014/main" id="{756389B2-637F-BC4C-A647-6536CB777A00}"/>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black">
          <a:xfrm>
            <a:off x="10634699" y="6146333"/>
            <a:ext cx="1440000" cy="744308"/>
          </a:xfrm>
          <a:prstGeom prst="rect">
            <a:avLst/>
          </a:prstGeom>
        </p:spPr>
      </p:pic>
      <p:sp>
        <p:nvSpPr>
          <p:cNvPr id="13" name="SmartArt Placeholder 3">
            <a:extLst>
              <a:ext uri="{FF2B5EF4-FFF2-40B4-BE49-F238E27FC236}">
                <a16:creationId xmlns:a16="http://schemas.microsoft.com/office/drawing/2014/main" id="{29E217A6-EE33-C940-BAF2-ADE27387DB85}"/>
              </a:ext>
            </a:extLst>
          </p:cNvPr>
          <p:cNvSpPr>
            <a:spLocks noGrp="1"/>
          </p:cNvSpPr>
          <p:nvPr>
            <p:ph type="dgm" sz="quarter" idx="21"/>
          </p:nvPr>
        </p:nvSpPr>
        <p:spPr>
          <a:xfrm>
            <a:off x="370986" y="1176113"/>
            <a:ext cx="11449050" cy="28800"/>
          </a:xfrm>
          <a:solidFill>
            <a:schemeClr val="tx2"/>
          </a:solidFill>
        </p:spPr>
        <p:txBody>
          <a:bodyPr>
            <a:noAutofit/>
          </a:bodyPr>
          <a:lstStyle>
            <a:lvl1pPr marL="0" indent="0">
              <a:buNone/>
              <a:defRPr sz="100">
                <a:noFill/>
              </a:defRPr>
            </a:lvl1pPr>
          </a:lstStyle>
          <a:p>
            <a:endParaRPr lang="en-GB" dirty="0"/>
          </a:p>
        </p:txBody>
      </p:sp>
    </p:spTree>
    <p:extLst>
      <p:ext uri="{BB962C8B-B14F-4D97-AF65-F5344CB8AC3E}">
        <p14:creationId xmlns:p14="http://schemas.microsoft.com/office/powerpoint/2010/main" val="2248477285"/>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Title, Content and Picture 5b">
    <p:bg>
      <p:bgPr>
        <a:solidFill>
          <a:schemeClr val="accent2"/>
        </a:solidFill>
        <a:effectLst/>
      </p:bgPr>
    </p:bg>
    <p:spTree>
      <p:nvGrpSpPr>
        <p:cNvPr id="1" name=""/>
        <p:cNvGrpSpPr/>
        <p:nvPr/>
      </p:nvGrpSpPr>
      <p:grpSpPr>
        <a:xfrm>
          <a:off x="0" y="0"/>
          <a:ext cx="0" cy="0"/>
          <a:chOff x="0" y="0"/>
          <a:chExt cx="0" cy="0"/>
        </a:xfrm>
      </p:grpSpPr>
      <p:sp>
        <p:nvSpPr>
          <p:cNvPr id="13" name="Content Placeholder 13">
            <a:extLst>
              <a:ext uri="{FF2B5EF4-FFF2-40B4-BE49-F238E27FC236}">
                <a16:creationId xmlns:a16="http://schemas.microsoft.com/office/drawing/2014/main" id="{86F7670C-830A-F04D-89B1-228E3642471E}"/>
              </a:ext>
            </a:extLst>
          </p:cNvPr>
          <p:cNvSpPr>
            <a:spLocks noGrp="1"/>
          </p:cNvSpPr>
          <p:nvPr>
            <p:ph sz="quarter" idx="11"/>
          </p:nvPr>
        </p:nvSpPr>
        <p:spPr>
          <a:xfrm>
            <a:off x="4273551" y="1"/>
            <a:ext cx="3636962" cy="6857999"/>
          </a:xfrm>
          <a:prstGeom prst="rect">
            <a:avLst/>
          </a:prstGeom>
          <a:solidFill>
            <a:schemeClr val="accent6"/>
          </a:solidFill>
        </p:spPr>
        <p:txBody>
          <a:bodyPr lIns="288000" tIns="1699200" rIns="180000" bIns="180000">
            <a:noAutofit/>
          </a:bodyPr>
          <a:lstStyle>
            <a:lvl1pPr marL="0" indent="0">
              <a:spcBef>
                <a:spcPts val="0"/>
              </a:spcBef>
              <a:buNone/>
              <a:defRPr sz="3600">
                <a:solidFill>
                  <a:schemeClr val="bg1"/>
                </a:solidFill>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5" indent="0">
              <a:buNone/>
              <a:defRPr>
                <a:solidFill>
                  <a:schemeClr val="bg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Picture Placeholder 4">
            <a:extLst>
              <a:ext uri="{FF2B5EF4-FFF2-40B4-BE49-F238E27FC236}">
                <a16:creationId xmlns:a16="http://schemas.microsoft.com/office/drawing/2014/main" id="{5734115A-523F-4C42-9A75-132B1C5A8E59}"/>
              </a:ext>
            </a:extLst>
          </p:cNvPr>
          <p:cNvSpPr>
            <a:spLocks noGrp="1"/>
          </p:cNvSpPr>
          <p:nvPr>
            <p:ph type="pic" sz="quarter" idx="13"/>
          </p:nvPr>
        </p:nvSpPr>
        <p:spPr>
          <a:xfrm>
            <a:off x="1" y="0"/>
            <a:ext cx="4273550" cy="6858000"/>
          </a:xfrm>
          <a:prstGeom prst="rect">
            <a:avLst/>
          </a:prstGeom>
        </p:spPr>
        <p:txBody>
          <a:bodyPr anchor="ctr">
            <a:normAutofit/>
          </a:bodyPr>
          <a:lstStyle>
            <a:lvl1pPr marL="0" indent="0" algn="ctr">
              <a:buNone/>
              <a:defRPr sz="2000"/>
            </a:lvl1pPr>
          </a:lstStyle>
          <a:p>
            <a:r>
              <a:rPr lang="en-GB" noProof="0"/>
              <a:t>Click icon to add picture</a:t>
            </a:r>
          </a:p>
        </p:txBody>
      </p:sp>
      <p:sp>
        <p:nvSpPr>
          <p:cNvPr id="2" name="Title 1"/>
          <p:cNvSpPr>
            <a:spLocks noGrp="1"/>
          </p:cNvSpPr>
          <p:nvPr>
            <p:ph type="title"/>
          </p:nvPr>
        </p:nvSpPr>
        <p:spPr>
          <a:xfrm>
            <a:off x="370800" y="367200"/>
            <a:ext cx="11448000" cy="817200"/>
          </a:xfrm>
          <a:prstGeom prst="rect">
            <a:avLst/>
          </a:prstGeom>
        </p:spPr>
        <p:txBody>
          <a:bodyPr>
            <a:normAutofit/>
          </a:bodyPr>
          <a:lstStyle>
            <a:lvl1pPr algn="r">
              <a:defRPr sz="2500">
                <a:solidFill>
                  <a:schemeClr val="bg1"/>
                </a:solidFill>
              </a:defRPr>
            </a:lvl1pPr>
          </a:lstStyle>
          <a:p>
            <a:r>
              <a:rPr lang="en-GB" noProof="0"/>
              <a:t>Click to edit Master title style</a:t>
            </a:r>
          </a:p>
        </p:txBody>
      </p:sp>
      <p:sp>
        <p:nvSpPr>
          <p:cNvPr id="8" name="Content Placeholder 13">
            <a:extLst>
              <a:ext uri="{FF2B5EF4-FFF2-40B4-BE49-F238E27FC236}">
                <a16:creationId xmlns:a16="http://schemas.microsoft.com/office/drawing/2014/main" id="{01948AFD-AD7E-4745-BB73-39EC0AA3E173}"/>
              </a:ext>
            </a:extLst>
          </p:cNvPr>
          <p:cNvSpPr>
            <a:spLocks noGrp="1"/>
          </p:cNvSpPr>
          <p:nvPr>
            <p:ph sz="quarter" idx="12" hasCustomPrompt="1"/>
          </p:nvPr>
        </p:nvSpPr>
        <p:spPr>
          <a:xfrm>
            <a:off x="8176302" y="1392238"/>
            <a:ext cx="3636962" cy="4789487"/>
          </a:xfrm>
          <a:prstGeom prst="rect">
            <a:avLst/>
          </a:prstGeom>
          <a:noFill/>
        </p:spPr>
        <p:txBody>
          <a:bodyPr lIns="180000" tIns="180000" rIns="180000" bIns="180000" anchor="ctr" anchorCtr="0">
            <a:normAutofit/>
          </a:bodyPr>
          <a:lstStyle>
            <a:lvl1pPr marL="0" indent="0" algn="ctr">
              <a:buNone/>
              <a:defRPr sz="4400">
                <a:solidFill>
                  <a:schemeClr val="bg1"/>
                </a:solidFill>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5" indent="0">
              <a:buNone/>
              <a:defRPr>
                <a:solidFill>
                  <a:schemeClr val="bg1"/>
                </a:solidFill>
              </a:defRPr>
            </a:lvl5pPr>
          </a:lstStyle>
          <a:p>
            <a:pPr lvl="0"/>
            <a:r>
              <a:rPr lang="en-GB" noProof="0"/>
              <a:t>Place for content highlight</a:t>
            </a:r>
          </a:p>
        </p:txBody>
      </p:sp>
      <p:sp>
        <p:nvSpPr>
          <p:cNvPr id="14" name="Footer Placeholder 4">
            <a:extLst>
              <a:ext uri="{FF2B5EF4-FFF2-40B4-BE49-F238E27FC236}">
                <a16:creationId xmlns:a16="http://schemas.microsoft.com/office/drawing/2014/main" id="{D77AA307-84CA-4763-A81F-A76A735268CE}"/>
              </a:ext>
            </a:extLst>
          </p:cNvPr>
          <p:cNvSpPr>
            <a:spLocks noGrp="1"/>
          </p:cNvSpPr>
          <p:nvPr>
            <p:ph type="ftr" sz="quarter" idx="3"/>
          </p:nvPr>
        </p:nvSpPr>
        <p:spPr>
          <a:xfrm>
            <a:off x="1717878" y="6408000"/>
            <a:ext cx="4512000" cy="216000"/>
          </a:xfrm>
          <a:prstGeom prst="rect">
            <a:avLst/>
          </a:prstGeom>
        </p:spPr>
        <p:txBody>
          <a:bodyPr vert="horz" lIns="90000" tIns="45720" rIns="90000" bIns="45720" rtlCol="0" anchor="ctr"/>
          <a:lstStyle>
            <a:lvl1pPr algn="l">
              <a:defRPr sz="800">
                <a:solidFill>
                  <a:schemeClr val="bg1"/>
                </a:solidFill>
              </a:defRPr>
            </a:lvl1pPr>
          </a:lstStyle>
          <a:p>
            <a:endParaRPr lang="en-GB" noProof="0"/>
          </a:p>
        </p:txBody>
      </p:sp>
      <p:sp>
        <p:nvSpPr>
          <p:cNvPr id="15" name="Slide Number Placeholder 5">
            <a:extLst>
              <a:ext uri="{FF2B5EF4-FFF2-40B4-BE49-F238E27FC236}">
                <a16:creationId xmlns:a16="http://schemas.microsoft.com/office/drawing/2014/main" id="{3A807310-F355-490E-9E00-109F472EDE6E}"/>
              </a:ext>
            </a:extLst>
          </p:cNvPr>
          <p:cNvSpPr>
            <a:spLocks noGrp="1"/>
          </p:cNvSpPr>
          <p:nvPr>
            <p:ph type="sldNum" sz="quarter" idx="4"/>
          </p:nvPr>
        </p:nvSpPr>
        <p:spPr>
          <a:xfrm>
            <a:off x="370800" y="6408000"/>
            <a:ext cx="414000" cy="216000"/>
          </a:xfrm>
          <a:prstGeom prst="rect">
            <a:avLst/>
          </a:prstGeom>
        </p:spPr>
        <p:txBody>
          <a:bodyPr vert="horz" lIns="90000" tIns="45720" rIns="90000" bIns="45720" rtlCol="0" anchor="ctr"/>
          <a:lstStyle>
            <a:lvl1pPr algn="ctr">
              <a:defRPr sz="800">
                <a:solidFill>
                  <a:schemeClr val="bg1"/>
                </a:solidFill>
              </a:defRPr>
            </a:lvl1pPr>
          </a:lstStyle>
          <a:p>
            <a:fld id="{98274E2C-0FA3-4B92-8FC0-994EB20F260F}" type="slidenum">
              <a:rPr lang="en-GB" noProof="0" smtClean="0"/>
              <a:pPr/>
              <a:t>‹#›</a:t>
            </a:fld>
            <a:endParaRPr lang="en-GB" noProof="0"/>
          </a:p>
        </p:txBody>
      </p:sp>
      <p:sp>
        <p:nvSpPr>
          <p:cNvPr id="16" name="Date Placeholder 9">
            <a:extLst>
              <a:ext uri="{FF2B5EF4-FFF2-40B4-BE49-F238E27FC236}">
                <a16:creationId xmlns:a16="http://schemas.microsoft.com/office/drawing/2014/main" id="{39F89C49-903D-49A5-BAF1-065C845C742C}"/>
              </a:ext>
            </a:extLst>
          </p:cNvPr>
          <p:cNvSpPr>
            <a:spLocks noGrp="1"/>
          </p:cNvSpPr>
          <p:nvPr>
            <p:ph type="dt" sz="half" idx="2"/>
          </p:nvPr>
        </p:nvSpPr>
        <p:spPr>
          <a:xfrm>
            <a:off x="797500" y="6408000"/>
            <a:ext cx="914400" cy="216000"/>
          </a:xfrm>
          <a:prstGeom prst="rect">
            <a:avLst/>
          </a:prstGeom>
        </p:spPr>
        <p:txBody>
          <a:bodyPr vert="horz" lIns="90000" tIns="45720" rIns="90000" bIns="45720" rtlCol="0" anchor="ctr"/>
          <a:lstStyle>
            <a:lvl1pPr>
              <a:defRPr lang="en-US" sz="800" smtClean="0">
                <a:solidFill>
                  <a:schemeClr val="bg1"/>
                </a:solidFill>
              </a:defRPr>
            </a:lvl1pPr>
          </a:lstStyle>
          <a:p>
            <a:fld id="{5AF690BA-164F-40CA-A0AA-2984C3490AEA}" type="datetime1">
              <a:rPr lang="en-GB" noProof="0" smtClean="0"/>
              <a:pPr/>
              <a:t>03/08/2020</a:t>
            </a:fld>
            <a:endParaRPr lang="en-GB" noProof="0"/>
          </a:p>
        </p:txBody>
      </p:sp>
      <p:sp>
        <p:nvSpPr>
          <p:cNvPr id="17" name="Text Placeholder 18">
            <a:extLst>
              <a:ext uri="{FF2B5EF4-FFF2-40B4-BE49-F238E27FC236}">
                <a16:creationId xmlns:a16="http://schemas.microsoft.com/office/drawing/2014/main" id="{EC2B7FEC-2178-4A05-8D43-A2FEC5659977}"/>
              </a:ext>
            </a:extLst>
          </p:cNvPr>
          <p:cNvSpPr>
            <a:spLocks noGrp="1"/>
          </p:cNvSpPr>
          <p:nvPr>
            <p:ph type="body" sz="quarter" idx="18"/>
          </p:nvPr>
        </p:nvSpPr>
        <p:spPr bwMode="black">
          <a:xfrm>
            <a:off x="10839449" y="6381327"/>
            <a:ext cx="1006476" cy="270297"/>
          </a:xfrm>
          <a:blipFill>
            <a:blip r:embed="rId2">
              <a:extLst>
                <a:ext uri="{28A0092B-C50C-407E-A947-70E740481C1C}">
                  <a14:useLocalDpi xmlns:a14="http://schemas.microsoft.com/office/drawing/2010/main" val="0"/>
                </a:ext>
              </a:extLst>
            </a:blip>
            <a:stretch>
              <a:fillRect/>
            </a:stretch>
          </a:blipFill>
        </p:spPr>
        <p:txBody>
          <a:bodyPr/>
          <a:lstStyle>
            <a:lvl1pPr>
              <a:defRPr>
                <a:noFill/>
              </a:defRPr>
            </a:lvl1pPr>
          </a:lstStyle>
          <a:p>
            <a:pPr lvl="0"/>
            <a:r>
              <a:rPr lang="en-GB" noProof="0"/>
              <a:t>Click to edit Master text styles</a:t>
            </a:r>
          </a:p>
        </p:txBody>
      </p:sp>
      <p:sp>
        <p:nvSpPr>
          <p:cNvPr id="12" name="SmartArt Placeholder 3">
            <a:extLst>
              <a:ext uri="{FF2B5EF4-FFF2-40B4-BE49-F238E27FC236}">
                <a16:creationId xmlns:a16="http://schemas.microsoft.com/office/drawing/2014/main" id="{882B686E-A433-E945-BBF8-1B14CAC612AF}"/>
              </a:ext>
            </a:extLst>
          </p:cNvPr>
          <p:cNvSpPr>
            <a:spLocks noGrp="1"/>
          </p:cNvSpPr>
          <p:nvPr>
            <p:ph type="dgm" sz="quarter" idx="21"/>
          </p:nvPr>
        </p:nvSpPr>
        <p:spPr>
          <a:xfrm>
            <a:off x="370986" y="1176113"/>
            <a:ext cx="11449050" cy="28800"/>
          </a:xfrm>
          <a:solidFill>
            <a:schemeClr val="bg1"/>
          </a:solidFill>
        </p:spPr>
        <p:txBody>
          <a:bodyPr>
            <a:noAutofit/>
          </a:bodyPr>
          <a:lstStyle>
            <a:lvl1pPr marL="0" indent="0">
              <a:buNone/>
              <a:defRPr sz="100">
                <a:noFill/>
              </a:defRPr>
            </a:lvl1pPr>
          </a:lstStyle>
          <a:p>
            <a:endParaRPr lang="en-GB" dirty="0"/>
          </a:p>
        </p:txBody>
      </p:sp>
    </p:spTree>
    <p:extLst>
      <p:ext uri="{BB962C8B-B14F-4D97-AF65-F5344CB8AC3E}">
        <p14:creationId xmlns:p14="http://schemas.microsoft.com/office/powerpoint/2010/main" val="1830579758"/>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Big picture">
    <p:bg>
      <p:bgPr>
        <a:solidFill>
          <a:schemeClr val="accent2"/>
        </a:solidFill>
        <a:effectLst/>
      </p:bgPr>
    </p:bg>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8C9E9D60-0B04-7B45-9178-261C38162650}"/>
              </a:ext>
            </a:extLst>
          </p:cNvPr>
          <p:cNvSpPr>
            <a:spLocks noGrp="1"/>
          </p:cNvSpPr>
          <p:nvPr>
            <p:ph type="pic" sz="quarter" idx="14"/>
          </p:nvPr>
        </p:nvSpPr>
        <p:spPr>
          <a:xfrm>
            <a:off x="0" y="0"/>
            <a:ext cx="12192000" cy="6868470"/>
          </a:xfrm>
        </p:spPr>
        <p:txBody>
          <a:bodyPr anchor="ctr">
            <a:normAutofit/>
          </a:bodyPr>
          <a:lstStyle>
            <a:lvl1pPr marL="0" indent="0" algn="ctr">
              <a:buNone/>
              <a:defRPr sz="2000"/>
            </a:lvl1pPr>
          </a:lstStyle>
          <a:p>
            <a:r>
              <a:rPr lang="en-GB" noProof="0"/>
              <a:t>Click icon to add picture</a:t>
            </a:r>
          </a:p>
        </p:txBody>
      </p:sp>
      <p:sp>
        <p:nvSpPr>
          <p:cNvPr id="12" name="Footer Placeholder 4">
            <a:extLst>
              <a:ext uri="{FF2B5EF4-FFF2-40B4-BE49-F238E27FC236}">
                <a16:creationId xmlns:a16="http://schemas.microsoft.com/office/drawing/2014/main" id="{6C650EC1-C602-BE42-8129-1F531CDA69D2}"/>
              </a:ext>
            </a:extLst>
          </p:cNvPr>
          <p:cNvSpPr>
            <a:spLocks noGrp="1"/>
          </p:cNvSpPr>
          <p:nvPr>
            <p:ph type="ftr" sz="quarter" idx="3"/>
          </p:nvPr>
        </p:nvSpPr>
        <p:spPr>
          <a:xfrm>
            <a:off x="1717878" y="6408000"/>
            <a:ext cx="4512000" cy="216000"/>
          </a:xfrm>
          <a:prstGeom prst="rect">
            <a:avLst/>
          </a:prstGeom>
        </p:spPr>
        <p:txBody>
          <a:bodyPr vert="horz" lIns="90000" tIns="45720" rIns="90000" bIns="45720" rtlCol="0" anchor="ctr"/>
          <a:lstStyle>
            <a:lvl1pPr algn="l">
              <a:defRPr sz="800">
                <a:solidFill>
                  <a:schemeClr val="bg1"/>
                </a:solidFill>
              </a:defRPr>
            </a:lvl1pPr>
          </a:lstStyle>
          <a:p>
            <a:endParaRPr lang="en-GB" noProof="0"/>
          </a:p>
        </p:txBody>
      </p:sp>
      <p:sp>
        <p:nvSpPr>
          <p:cNvPr id="13" name="Slide Number Placeholder 5">
            <a:extLst>
              <a:ext uri="{FF2B5EF4-FFF2-40B4-BE49-F238E27FC236}">
                <a16:creationId xmlns:a16="http://schemas.microsoft.com/office/drawing/2014/main" id="{9EA21FDC-976F-E742-8CAC-C9947C5A5EFF}"/>
              </a:ext>
            </a:extLst>
          </p:cNvPr>
          <p:cNvSpPr>
            <a:spLocks noGrp="1"/>
          </p:cNvSpPr>
          <p:nvPr>
            <p:ph type="sldNum" sz="quarter" idx="4"/>
          </p:nvPr>
        </p:nvSpPr>
        <p:spPr>
          <a:xfrm>
            <a:off x="370800" y="6408000"/>
            <a:ext cx="414000" cy="216000"/>
          </a:xfrm>
          <a:prstGeom prst="rect">
            <a:avLst/>
          </a:prstGeom>
        </p:spPr>
        <p:txBody>
          <a:bodyPr vert="horz" lIns="90000" tIns="45720" rIns="90000" bIns="45720" rtlCol="0" anchor="ctr"/>
          <a:lstStyle>
            <a:lvl1pPr algn="ctr">
              <a:defRPr sz="800">
                <a:solidFill>
                  <a:schemeClr val="bg1"/>
                </a:solidFill>
              </a:defRPr>
            </a:lvl1pPr>
          </a:lstStyle>
          <a:p>
            <a:fld id="{98274E2C-0FA3-4B92-8FC0-994EB20F260F}" type="slidenum">
              <a:rPr lang="en-GB" noProof="0" smtClean="0"/>
              <a:pPr/>
              <a:t>‹#›</a:t>
            </a:fld>
            <a:endParaRPr lang="en-GB" noProof="0"/>
          </a:p>
        </p:txBody>
      </p:sp>
      <p:sp>
        <p:nvSpPr>
          <p:cNvPr id="15" name="Date Placeholder 9">
            <a:extLst>
              <a:ext uri="{FF2B5EF4-FFF2-40B4-BE49-F238E27FC236}">
                <a16:creationId xmlns:a16="http://schemas.microsoft.com/office/drawing/2014/main" id="{757E3AF0-704C-CC47-B64A-1C39BEB70AB1}"/>
              </a:ext>
            </a:extLst>
          </p:cNvPr>
          <p:cNvSpPr>
            <a:spLocks noGrp="1"/>
          </p:cNvSpPr>
          <p:nvPr>
            <p:ph type="dt" sz="half" idx="2"/>
          </p:nvPr>
        </p:nvSpPr>
        <p:spPr>
          <a:xfrm>
            <a:off x="797500" y="6408000"/>
            <a:ext cx="914400" cy="216000"/>
          </a:xfrm>
          <a:prstGeom prst="rect">
            <a:avLst/>
          </a:prstGeom>
        </p:spPr>
        <p:txBody>
          <a:bodyPr vert="horz" lIns="90000" tIns="45720" rIns="90000" bIns="45720" rtlCol="0" anchor="ctr"/>
          <a:lstStyle>
            <a:lvl1pPr>
              <a:defRPr lang="en-US" sz="800" smtClean="0">
                <a:solidFill>
                  <a:schemeClr val="bg1"/>
                </a:solidFill>
              </a:defRPr>
            </a:lvl1pPr>
          </a:lstStyle>
          <a:p>
            <a:fld id="{5AF690BA-164F-40CA-A0AA-2984C3490AEA}" type="datetime1">
              <a:rPr lang="en-GB" noProof="0" smtClean="0"/>
              <a:pPr/>
              <a:t>03/08/2020</a:t>
            </a:fld>
            <a:endParaRPr lang="en-GB" noProof="0"/>
          </a:p>
        </p:txBody>
      </p:sp>
      <p:sp>
        <p:nvSpPr>
          <p:cNvPr id="19" name="Text Placeholder 18">
            <a:extLst>
              <a:ext uri="{FF2B5EF4-FFF2-40B4-BE49-F238E27FC236}">
                <a16:creationId xmlns:a16="http://schemas.microsoft.com/office/drawing/2014/main" id="{530FFC0F-F6F4-9745-A0FB-2C768F8ACC89}"/>
              </a:ext>
            </a:extLst>
          </p:cNvPr>
          <p:cNvSpPr>
            <a:spLocks noGrp="1"/>
          </p:cNvSpPr>
          <p:nvPr>
            <p:ph type="body" sz="quarter" idx="18"/>
          </p:nvPr>
        </p:nvSpPr>
        <p:spPr bwMode="black">
          <a:xfrm>
            <a:off x="10839449" y="6381327"/>
            <a:ext cx="1006476" cy="270297"/>
          </a:xfrm>
          <a:blipFill>
            <a:blip r:embed="rId2">
              <a:extLst>
                <a:ext uri="{28A0092B-C50C-407E-A947-70E740481C1C}">
                  <a14:useLocalDpi xmlns:a14="http://schemas.microsoft.com/office/drawing/2010/main" val="0"/>
                </a:ext>
              </a:extLst>
            </a:blip>
            <a:stretch>
              <a:fillRect/>
            </a:stretch>
          </a:blipFill>
        </p:spPr>
        <p:txBody>
          <a:bodyPr/>
          <a:lstStyle>
            <a:lvl1pPr>
              <a:defRPr>
                <a:noFill/>
              </a:defRPr>
            </a:lvl1pPr>
          </a:lstStyle>
          <a:p>
            <a:pPr lvl="0"/>
            <a:r>
              <a:rPr lang="en-GB" noProof="0"/>
              <a:t>Click to edit Master text styles</a:t>
            </a:r>
          </a:p>
        </p:txBody>
      </p:sp>
    </p:spTree>
    <p:extLst>
      <p:ext uri="{BB962C8B-B14F-4D97-AF65-F5344CB8AC3E}">
        <p14:creationId xmlns:p14="http://schemas.microsoft.com/office/powerpoint/2010/main" val="211398117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3">
    <p:bg>
      <p:bgPr>
        <a:solidFill>
          <a:srgbClr val="019ED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0800" y="3430800"/>
            <a:ext cx="4276800" cy="1677600"/>
          </a:xfrm>
        </p:spPr>
        <p:txBody>
          <a:bodyPr anchor="b">
            <a:noAutofit/>
          </a:bodyPr>
          <a:lstStyle>
            <a:lvl1pPr algn="l">
              <a:defRPr sz="4400">
                <a:solidFill>
                  <a:schemeClr val="bg1"/>
                </a:solidFill>
              </a:defRPr>
            </a:lvl1pPr>
          </a:lstStyle>
          <a:p>
            <a:r>
              <a:rPr lang="ru-RU"/>
              <a:t>Образец заголовка</a:t>
            </a:r>
            <a:endParaRPr lang="en-US" dirty="0"/>
          </a:p>
        </p:txBody>
      </p:sp>
      <p:sp>
        <p:nvSpPr>
          <p:cNvPr id="3" name="Subtitle 2"/>
          <p:cNvSpPr>
            <a:spLocks noGrp="1"/>
          </p:cNvSpPr>
          <p:nvPr>
            <p:ph type="subTitle" idx="1"/>
          </p:nvPr>
        </p:nvSpPr>
        <p:spPr>
          <a:xfrm>
            <a:off x="370800" y="5407200"/>
            <a:ext cx="4276800" cy="756000"/>
          </a:xfrm>
        </p:spPr>
        <p:txBody>
          <a:bodyPr>
            <a:normAutofit/>
          </a:bodyPr>
          <a:lstStyle>
            <a:lvl1pPr marL="0" indent="0" algn="l">
              <a:buNone/>
              <a:defRPr sz="2200" b="1" cap="all" baseline="0">
                <a:solidFill>
                  <a:schemeClr val="bg1"/>
                </a:solidFill>
                <a:latin typeface="Arial Narrow" panose="020B0606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ru-RU"/>
              <a:t>Образец подзаголовка</a:t>
            </a:r>
            <a:endParaRPr lang="en-US" dirty="0"/>
          </a:p>
        </p:txBody>
      </p:sp>
      <p:sp>
        <p:nvSpPr>
          <p:cNvPr id="6" name="Picture Placeholder 5"/>
          <p:cNvSpPr>
            <a:spLocks noGrp="1"/>
          </p:cNvSpPr>
          <p:nvPr>
            <p:ph type="pic" sz="quarter" idx="10"/>
          </p:nvPr>
        </p:nvSpPr>
        <p:spPr>
          <a:xfrm>
            <a:off x="5223600" y="0"/>
            <a:ext cx="6966000" cy="6858000"/>
          </a:xfrm>
        </p:spPr>
        <p:txBody>
          <a:bodyPr anchor="ctr"/>
          <a:lstStyle>
            <a:lvl1pPr marL="0" indent="0" algn="ctr">
              <a:buNone/>
              <a:defRPr>
                <a:solidFill>
                  <a:schemeClr val="bg1"/>
                </a:solidFill>
              </a:defRPr>
            </a:lvl1pPr>
          </a:lstStyle>
          <a:p>
            <a:r>
              <a:rPr lang="ru-RU"/>
              <a:t>Вставка рисунка</a:t>
            </a:r>
            <a:endParaRPr lang="en-US" dirty="0"/>
          </a:p>
        </p:txBody>
      </p:sp>
      <p:cxnSp>
        <p:nvCxnSpPr>
          <p:cNvPr id="10" name="Straight Connector 9">
            <a:extLst>
              <a:ext uri="{FF2B5EF4-FFF2-40B4-BE49-F238E27FC236}">
                <a16:creationId xmlns:a16="http://schemas.microsoft.com/office/drawing/2014/main" id="{C3A839C3-1263-49C0-9B47-00CD2916BB09}"/>
              </a:ext>
            </a:extLst>
          </p:cNvPr>
          <p:cNvCxnSpPr/>
          <p:nvPr/>
        </p:nvCxnSpPr>
        <p:spPr>
          <a:xfrm>
            <a:off x="371475" y="5244506"/>
            <a:ext cx="427513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6F621FC-973A-4FD9-A355-E262C4B003D9}"/>
              </a:ext>
            </a:extLst>
          </p:cNvPr>
          <p:cNvPicPr>
            <a:picLocks noChangeAspect="1"/>
          </p:cNvPicPr>
          <p:nvPr/>
        </p:nvPicPr>
        <p:blipFill>
          <a:blip r:embed="rId2" cstate="email">
            <a:biLevel thresh="25000"/>
            <a:extLst>
              <a:ext uri="{28A0092B-C50C-407E-A947-70E740481C1C}">
                <a14:useLocalDpi xmlns:a14="http://schemas.microsoft.com/office/drawing/2010/main" val="0"/>
              </a:ext>
            </a:extLst>
          </a:blip>
          <a:stretch>
            <a:fillRect/>
          </a:stretch>
        </p:blipFill>
        <p:spPr bwMode="black">
          <a:xfrm>
            <a:off x="431713" y="26634"/>
            <a:ext cx="1925983" cy="1362134"/>
          </a:xfrm>
          <a:prstGeom prst="rect">
            <a:avLst/>
          </a:prstGeom>
        </p:spPr>
      </p:pic>
      <p:sp>
        <p:nvSpPr>
          <p:cNvPr id="8" name="Text Placeholder 5">
            <a:extLst>
              <a:ext uri="{FF2B5EF4-FFF2-40B4-BE49-F238E27FC236}">
                <a16:creationId xmlns:a16="http://schemas.microsoft.com/office/drawing/2014/main" id="{1E7401C2-FA73-4FFD-85FC-D563F3F5919E}"/>
              </a:ext>
            </a:extLst>
          </p:cNvPr>
          <p:cNvSpPr>
            <a:spLocks noGrp="1"/>
          </p:cNvSpPr>
          <p:nvPr>
            <p:ph type="body" sz="quarter" idx="15"/>
          </p:nvPr>
        </p:nvSpPr>
        <p:spPr bwMode="black">
          <a:xfrm>
            <a:off x="10879200" y="437701"/>
            <a:ext cx="1321200" cy="540000"/>
          </a:xfrm>
          <a:blipFill dpi="0" rotWithShape="1">
            <a:blip r:embed="rId3" cstate="email">
              <a:alphaModFix amt="91000"/>
              <a:extLst>
                <a:ext uri="{28A0092B-C50C-407E-A947-70E740481C1C}">
                  <a14:useLocalDpi xmlns:a14="http://schemas.microsoft.com/office/drawing/2010/main" val="0"/>
                </a:ext>
              </a:extLst>
            </a:blip>
            <a:srcRect/>
            <a:stretch>
              <a:fillRect/>
            </a:stretch>
          </a:blipFill>
        </p:spPr>
        <p:txBody>
          <a:bodyPr/>
          <a:lstStyle>
            <a:lvl1pPr>
              <a:defRPr>
                <a:noFill/>
              </a:defRPr>
            </a:lvl1pPr>
          </a:lstStyle>
          <a:p>
            <a:pPr lvl="0"/>
            <a:r>
              <a:rPr lang="ru-RU"/>
              <a:t>Образец текста</a:t>
            </a:r>
          </a:p>
        </p:txBody>
      </p:sp>
    </p:spTree>
    <p:extLst>
      <p:ext uri="{BB962C8B-B14F-4D97-AF65-F5344CB8AC3E}">
        <p14:creationId xmlns:p14="http://schemas.microsoft.com/office/powerpoint/2010/main" val="104991887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4">
    <p:bg>
      <p:bgPr>
        <a:solidFill>
          <a:srgbClr val="28475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0800" y="5047200"/>
            <a:ext cx="11448000" cy="550800"/>
          </a:xfrm>
        </p:spPr>
        <p:txBody>
          <a:bodyPr anchor="b">
            <a:noAutofit/>
          </a:bodyPr>
          <a:lstStyle>
            <a:lvl1pPr algn="ctr">
              <a:defRPr sz="3000">
                <a:solidFill>
                  <a:schemeClr val="bg1"/>
                </a:solidFill>
              </a:defRPr>
            </a:lvl1pPr>
          </a:lstStyle>
          <a:p>
            <a:r>
              <a:rPr lang="ru-RU"/>
              <a:t>Образец заголовка</a:t>
            </a:r>
            <a:endParaRPr lang="en-US" dirty="0"/>
          </a:p>
        </p:txBody>
      </p:sp>
      <p:sp>
        <p:nvSpPr>
          <p:cNvPr id="3" name="Subtitle 2"/>
          <p:cNvSpPr>
            <a:spLocks noGrp="1"/>
          </p:cNvSpPr>
          <p:nvPr>
            <p:ph type="subTitle" idx="1"/>
          </p:nvPr>
        </p:nvSpPr>
        <p:spPr>
          <a:xfrm>
            <a:off x="370800" y="5900400"/>
            <a:ext cx="11448000" cy="550800"/>
          </a:xfrm>
        </p:spPr>
        <p:txBody>
          <a:bodyPr>
            <a:normAutofit/>
          </a:bodyPr>
          <a:lstStyle>
            <a:lvl1pPr marL="0" indent="0" algn="ctr">
              <a:buNone/>
              <a:defRPr sz="1800" b="1" cap="all" baseline="0">
                <a:solidFill>
                  <a:srgbClr val="019ED9"/>
                </a:solidFill>
                <a:latin typeface="Arial Narrow" panose="020B0606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ru-RU"/>
              <a:t>Образец подзаголовка</a:t>
            </a:r>
            <a:endParaRPr lang="en-US" dirty="0"/>
          </a:p>
        </p:txBody>
      </p:sp>
      <p:sp>
        <p:nvSpPr>
          <p:cNvPr id="6" name="Picture Placeholder 5"/>
          <p:cNvSpPr>
            <a:spLocks noGrp="1"/>
          </p:cNvSpPr>
          <p:nvPr>
            <p:ph type="pic" sz="quarter" idx="10"/>
          </p:nvPr>
        </p:nvSpPr>
        <p:spPr>
          <a:xfrm>
            <a:off x="0" y="1407600"/>
            <a:ext cx="12193200" cy="3337200"/>
          </a:xfrm>
        </p:spPr>
        <p:txBody>
          <a:bodyPr anchor="ctr"/>
          <a:lstStyle>
            <a:lvl1pPr marL="0" indent="0" algn="ctr">
              <a:buNone/>
              <a:defRPr>
                <a:solidFill>
                  <a:schemeClr val="bg1"/>
                </a:solidFill>
              </a:defRPr>
            </a:lvl1pPr>
          </a:lstStyle>
          <a:p>
            <a:r>
              <a:rPr lang="ru-RU"/>
              <a:t>Вставка рисунка</a:t>
            </a:r>
            <a:endParaRPr lang="en-US" dirty="0"/>
          </a:p>
        </p:txBody>
      </p:sp>
      <p:pic>
        <p:nvPicPr>
          <p:cNvPr id="9" name="Picture 8">
            <a:extLst>
              <a:ext uri="{FF2B5EF4-FFF2-40B4-BE49-F238E27FC236}">
                <a16:creationId xmlns:a16="http://schemas.microsoft.com/office/drawing/2014/main" id="{D9B017B5-0428-45D1-AD8C-CA327A6403A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black">
          <a:xfrm>
            <a:off x="431713" y="26634"/>
            <a:ext cx="1925983" cy="1362134"/>
          </a:xfrm>
          <a:prstGeom prst="rect">
            <a:avLst/>
          </a:prstGeom>
        </p:spPr>
      </p:pic>
      <p:cxnSp>
        <p:nvCxnSpPr>
          <p:cNvPr id="7" name="Straight Connector 6">
            <a:extLst>
              <a:ext uri="{FF2B5EF4-FFF2-40B4-BE49-F238E27FC236}">
                <a16:creationId xmlns:a16="http://schemas.microsoft.com/office/drawing/2014/main" id="{A7576915-6401-4E17-9338-BBF77B747833}"/>
              </a:ext>
            </a:extLst>
          </p:cNvPr>
          <p:cNvCxnSpPr/>
          <p:nvPr/>
        </p:nvCxnSpPr>
        <p:spPr>
          <a:xfrm>
            <a:off x="2535228" y="5738558"/>
            <a:ext cx="712154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5">
            <a:extLst>
              <a:ext uri="{FF2B5EF4-FFF2-40B4-BE49-F238E27FC236}">
                <a16:creationId xmlns:a16="http://schemas.microsoft.com/office/drawing/2014/main" id="{67D29C46-B956-4F33-8F34-D76B95F7FD32}"/>
              </a:ext>
            </a:extLst>
          </p:cNvPr>
          <p:cNvSpPr>
            <a:spLocks noGrp="1"/>
          </p:cNvSpPr>
          <p:nvPr>
            <p:ph type="body" sz="quarter" idx="16"/>
          </p:nvPr>
        </p:nvSpPr>
        <p:spPr bwMode="black">
          <a:xfrm>
            <a:off x="10879200" y="437701"/>
            <a:ext cx="1321200" cy="540000"/>
          </a:xfrm>
          <a:blipFill dpi="0" rotWithShape="1">
            <a:blip r:embed="rId3" cstate="email">
              <a:alphaModFix amt="91000"/>
              <a:extLst>
                <a:ext uri="{28A0092B-C50C-407E-A947-70E740481C1C}">
                  <a14:useLocalDpi xmlns:a14="http://schemas.microsoft.com/office/drawing/2010/main" val="0"/>
                </a:ext>
              </a:extLst>
            </a:blip>
            <a:srcRect/>
            <a:stretch>
              <a:fillRect/>
            </a:stretch>
          </a:blipFill>
        </p:spPr>
        <p:txBody>
          <a:bodyPr/>
          <a:lstStyle>
            <a:lvl1pPr>
              <a:defRPr>
                <a:noFill/>
              </a:defRPr>
            </a:lvl1pPr>
          </a:lstStyle>
          <a:p>
            <a:pPr lvl="0"/>
            <a:r>
              <a:rPr lang="ru-RU"/>
              <a:t>Образец текста</a:t>
            </a:r>
          </a:p>
        </p:txBody>
      </p:sp>
    </p:spTree>
    <p:extLst>
      <p:ext uri="{BB962C8B-B14F-4D97-AF65-F5344CB8AC3E}">
        <p14:creationId xmlns:p14="http://schemas.microsoft.com/office/powerpoint/2010/main" val="247538626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Quote">
    <p:bg>
      <p:bgPr>
        <a:solidFill>
          <a:schemeClr val="bg1"/>
        </a:solidFill>
        <a:effectLst/>
      </p:bgPr>
    </p:bg>
    <p:spTree>
      <p:nvGrpSpPr>
        <p:cNvPr id="1" name=""/>
        <p:cNvGrpSpPr/>
        <p:nvPr/>
      </p:nvGrpSpPr>
      <p:grpSpPr>
        <a:xfrm>
          <a:off x="0" y="0"/>
          <a:ext cx="0" cy="0"/>
          <a:chOff x="0" y="0"/>
          <a:chExt cx="0" cy="0"/>
        </a:xfrm>
      </p:grpSpPr>
      <p:sp>
        <p:nvSpPr>
          <p:cNvPr id="13" name="Picture Placeholder 12"/>
          <p:cNvSpPr>
            <a:spLocks noGrp="1"/>
          </p:cNvSpPr>
          <p:nvPr>
            <p:ph type="pic" sz="quarter" idx="14"/>
          </p:nvPr>
        </p:nvSpPr>
        <p:spPr bwMode="hidden">
          <a:xfrm>
            <a:off x="0" y="0"/>
            <a:ext cx="12192000" cy="6858000"/>
          </a:xfrm>
          <a:solidFill>
            <a:schemeClr val="bg1"/>
          </a:solidFill>
        </p:spPr>
        <p:txBody>
          <a:bodyPr anchor="ct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r>
              <a:rPr lang="ru-RU"/>
              <a:t>Вставка рисунка</a:t>
            </a:r>
            <a:endParaRPr lang="en-US" dirty="0"/>
          </a:p>
        </p:txBody>
      </p:sp>
      <p:sp>
        <p:nvSpPr>
          <p:cNvPr id="2" name="Title 1"/>
          <p:cNvSpPr>
            <a:spLocks noGrp="1"/>
          </p:cNvSpPr>
          <p:nvPr>
            <p:ph type="ctrTitle"/>
          </p:nvPr>
        </p:nvSpPr>
        <p:spPr>
          <a:xfrm>
            <a:off x="370800" y="1058400"/>
            <a:ext cx="5259600" cy="2354400"/>
          </a:xfrm>
          <a:noFill/>
          <a:ln>
            <a:noFill/>
          </a:ln>
        </p:spPr>
        <p:txBody>
          <a:bodyPr anchor="b">
            <a:noAutofit/>
          </a:bodyPr>
          <a:lstStyle>
            <a:lvl1pPr algn="l">
              <a:defRPr sz="3300" i="1">
                <a:solidFill>
                  <a:srgbClr val="284753"/>
                </a:solidFill>
                <a:latin typeface="Arial Narrow" panose="020B0606020202030204" pitchFamily="34" charset="0"/>
              </a:defRPr>
            </a:lvl1pPr>
          </a:lstStyle>
          <a:p>
            <a:r>
              <a:rPr lang="ru-RU"/>
              <a:t>Образец заголовка</a:t>
            </a:r>
            <a:endParaRPr lang="en-US" dirty="0"/>
          </a:p>
        </p:txBody>
      </p:sp>
      <p:sp>
        <p:nvSpPr>
          <p:cNvPr id="12" name="text">
            <a:extLst>
              <a:ext uri="{FF2B5EF4-FFF2-40B4-BE49-F238E27FC236}">
                <a16:creationId xmlns:a16="http://schemas.microsoft.com/office/drawing/2014/main" id="{68AECAF0-DEBC-4962-A002-9A6C4CFB60AF}"/>
              </a:ext>
            </a:extLst>
          </p:cNvPr>
          <p:cNvSpPr>
            <a:spLocks noGrp="1"/>
          </p:cNvSpPr>
          <p:nvPr>
            <p:ph type="body" sz="quarter" idx="19"/>
          </p:nvPr>
        </p:nvSpPr>
        <p:spPr>
          <a:xfrm>
            <a:off x="367200" y="3687240"/>
            <a:ext cx="3780000" cy="432000"/>
          </a:xfrm>
        </p:spPr>
        <p:txBody>
          <a:bodyPr>
            <a:normAutofit/>
          </a:bodyPr>
          <a:lstStyle>
            <a:lvl1pPr marL="0" indent="0">
              <a:buNone/>
              <a:defRPr sz="1800" b="1"/>
            </a:lvl1pPr>
            <a:lvl2pPr marL="457189" indent="0">
              <a:buNone/>
              <a:defRPr/>
            </a:lvl2pPr>
            <a:lvl3pPr marL="914377" indent="0">
              <a:buNone/>
              <a:defRPr/>
            </a:lvl3pPr>
            <a:lvl4pPr marL="1371566" indent="0">
              <a:buNone/>
              <a:defRPr/>
            </a:lvl4pPr>
            <a:lvl5pPr marL="1828755" indent="0">
              <a:buNone/>
              <a:defRPr/>
            </a:lvl5pPr>
          </a:lstStyle>
          <a:p>
            <a:pPr lvl="0"/>
            <a:r>
              <a:rPr lang="ru-RU"/>
              <a:t>Образец текста</a:t>
            </a:r>
          </a:p>
        </p:txBody>
      </p:sp>
      <p:sp>
        <p:nvSpPr>
          <p:cNvPr id="17" name="Text Placeholder 9">
            <a:extLst>
              <a:ext uri="{FF2B5EF4-FFF2-40B4-BE49-F238E27FC236}">
                <a16:creationId xmlns:a16="http://schemas.microsoft.com/office/drawing/2014/main" id="{D55C8268-FBBF-48B0-8474-DDA6A12EBA3D}"/>
              </a:ext>
            </a:extLst>
          </p:cNvPr>
          <p:cNvSpPr>
            <a:spLocks noGrp="1"/>
          </p:cNvSpPr>
          <p:nvPr>
            <p:ph type="body" sz="quarter" idx="17"/>
          </p:nvPr>
        </p:nvSpPr>
        <p:spPr>
          <a:xfrm>
            <a:off x="370800" y="4186801"/>
            <a:ext cx="3780000" cy="1742400"/>
          </a:xfrm>
        </p:spPr>
        <p:txBody>
          <a:bodyPr>
            <a:noAutofit/>
          </a:bodyPr>
          <a:lstStyle>
            <a:lvl1pPr marL="0" indent="0">
              <a:buNone/>
              <a:defRPr sz="1800"/>
            </a:lvl1pPr>
            <a:lvl2pPr marL="457189" indent="0">
              <a:buNone/>
              <a:defRPr sz="1800"/>
            </a:lvl2pPr>
            <a:lvl3pPr marL="914377" indent="0">
              <a:buNone/>
              <a:defRPr sz="1800"/>
            </a:lvl3pPr>
            <a:lvl4pPr marL="1371566" indent="0">
              <a:buNone/>
              <a:defRPr sz="1800"/>
            </a:lvl4pPr>
            <a:lvl5pPr marL="1828755" indent="0">
              <a:buNone/>
              <a:defRPr sz="1800"/>
            </a:lvl5pPr>
          </a:lstStyle>
          <a:p>
            <a:pPr lvl="0"/>
            <a:r>
              <a:rPr lang="ru-RU"/>
              <a:t>Образец текста</a:t>
            </a:r>
          </a:p>
        </p:txBody>
      </p:sp>
      <p:sp>
        <p:nvSpPr>
          <p:cNvPr id="19" name="Text Placeholder 18">
            <a:extLst>
              <a:ext uri="{FF2B5EF4-FFF2-40B4-BE49-F238E27FC236}">
                <a16:creationId xmlns:a16="http://schemas.microsoft.com/office/drawing/2014/main" id="{26D30F58-5F78-41F1-B7B3-B3E56E0D242A}"/>
              </a:ext>
            </a:extLst>
          </p:cNvPr>
          <p:cNvSpPr>
            <a:spLocks noGrp="1"/>
          </p:cNvSpPr>
          <p:nvPr>
            <p:ph type="body" sz="quarter" idx="18"/>
          </p:nvPr>
        </p:nvSpPr>
        <p:spPr>
          <a:xfrm>
            <a:off x="10882800" y="6181200"/>
            <a:ext cx="950400" cy="673200"/>
          </a:xfrm>
          <a:blipFill>
            <a:blip r:embed="rId2" cstate="email">
              <a:extLst>
                <a:ext uri="{28A0092B-C50C-407E-A947-70E740481C1C}">
                  <a14:useLocalDpi xmlns:a14="http://schemas.microsoft.com/office/drawing/2010/main" val="0"/>
                </a:ext>
              </a:extLst>
            </a:blip>
            <a:stretch>
              <a:fillRect/>
            </a:stretch>
          </a:blipFill>
        </p:spPr>
        <p:txBody>
          <a:bodyPr/>
          <a:lstStyle>
            <a:lvl1pPr>
              <a:defRPr>
                <a:noFill/>
              </a:defRPr>
            </a:lvl1pPr>
          </a:lstStyle>
          <a:p>
            <a:pPr lvl="0"/>
            <a:r>
              <a:rPr lang="ru-RU"/>
              <a:t>Образец текста</a:t>
            </a:r>
          </a:p>
        </p:txBody>
      </p:sp>
      <p:sp>
        <p:nvSpPr>
          <p:cNvPr id="14" name="Text Placeholder 3">
            <a:extLst>
              <a:ext uri="{FF2B5EF4-FFF2-40B4-BE49-F238E27FC236}">
                <a16:creationId xmlns:a16="http://schemas.microsoft.com/office/drawing/2014/main" id="{436452F2-DD30-492E-B193-44DC01673DAC}"/>
              </a:ext>
            </a:extLst>
          </p:cNvPr>
          <p:cNvSpPr>
            <a:spLocks noGrp="1"/>
          </p:cNvSpPr>
          <p:nvPr>
            <p:ph type="body" sz="quarter" idx="20"/>
          </p:nvPr>
        </p:nvSpPr>
        <p:spPr>
          <a:xfrm>
            <a:off x="450766" y="3503504"/>
            <a:ext cx="2844000" cy="18000"/>
          </a:xfrm>
          <a:solidFill>
            <a:srgbClr val="284753"/>
          </a:solidFill>
          <a:ln w="28575">
            <a:noFill/>
          </a:ln>
        </p:spPr>
        <p:txBody>
          <a:bodyPr>
            <a:noAutofit/>
          </a:bodyPr>
          <a:lstStyle>
            <a:lvl1pPr marL="0" indent="0">
              <a:buNone/>
              <a:defRPr sz="100">
                <a:noFill/>
              </a:defRPr>
            </a:lvl1pPr>
          </a:lstStyle>
          <a:p>
            <a:pPr lvl="0"/>
            <a:r>
              <a:rPr lang="ru-RU"/>
              <a:t>Образец текста</a:t>
            </a:r>
          </a:p>
        </p:txBody>
      </p:sp>
      <p:sp>
        <p:nvSpPr>
          <p:cNvPr id="6" name="Text Placeholder 5">
            <a:extLst>
              <a:ext uri="{FF2B5EF4-FFF2-40B4-BE49-F238E27FC236}">
                <a16:creationId xmlns:a16="http://schemas.microsoft.com/office/drawing/2014/main" id="{162001F7-F4B6-42C6-96B1-9BACBEC23010}"/>
              </a:ext>
            </a:extLst>
          </p:cNvPr>
          <p:cNvSpPr>
            <a:spLocks noGrp="1"/>
          </p:cNvSpPr>
          <p:nvPr>
            <p:ph type="body" sz="quarter" idx="15"/>
          </p:nvPr>
        </p:nvSpPr>
        <p:spPr bwMode="black">
          <a:xfrm>
            <a:off x="385200" y="378000"/>
            <a:ext cx="806400" cy="842400"/>
          </a:xfrm>
          <a:blipFill>
            <a:blip r:embed="rId3" cstate="email">
              <a:extLst>
                <a:ext uri="{28A0092B-C50C-407E-A947-70E740481C1C}">
                  <a14:useLocalDpi xmlns:a14="http://schemas.microsoft.com/office/drawing/2010/main" val="0"/>
                </a:ext>
              </a:extLst>
            </a:blip>
            <a:stretch>
              <a:fillRect/>
            </a:stretch>
          </a:blipFill>
        </p:spPr>
        <p:txBody>
          <a:bodyPr/>
          <a:lstStyle>
            <a:lvl1pPr>
              <a:defRPr>
                <a:noFill/>
              </a:defRPr>
            </a:lvl1pPr>
          </a:lstStyle>
          <a:p>
            <a:pPr lvl="0"/>
            <a:r>
              <a:rPr lang="ru-RU"/>
              <a:t>Образец текста</a:t>
            </a:r>
          </a:p>
        </p:txBody>
      </p:sp>
      <p:sp>
        <p:nvSpPr>
          <p:cNvPr id="5" name="Date Placeholder 4"/>
          <p:cNvSpPr>
            <a:spLocks noGrp="1"/>
          </p:cNvSpPr>
          <p:nvPr>
            <p:ph type="dt" sz="half" idx="10"/>
          </p:nvPr>
        </p:nvSpPr>
        <p:spPr/>
        <p:txBody>
          <a:bodyPr/>
          <a:lstStyle/>
          <a:p>
            <a:fld id="{A7ACB00D-0777-414B-9C5F-9381CFF14070}" type="datetimeFigureOut">
              <a:rPr lang="en-GB" smtClean="0"/>
              <a:t>03/08/2020</a:t>
            </a:fld>
            <a:endParaRPr lang="en-GB"/>
          </a:p>
        </p:txBody>
      </p:sp>
      <p:sp>
        <p:nvSpPr>
          <p:cNvPr id="7" name="Footer Placeholder 6"/>
          <p:cNvSpPr>
            <a:spLocks noGrp="1"/>
          </p:cNvSpPr>
          <p:nvPr>
            <p:ph type="ftr" sz="quarter" idx="11"/>
          </p:nvPr>
        </p:nvSpPr>
        <p:spPr/>
        <p:txBody>
          <a:bodyPr/>
          <a:lstStyle/>
          <a:p>
            <a:endParaRPr lang="en-GB"/>
          </a:p>
        </p:txBody>
      </p:sp>
      <p:sp>
        <p:nvSpPr>
          <p:cNvPr id="8" name="Slide Number Placeholder 7"/>
          <p:cNvSpPr>
            <a:spLocks noGrp="1"/>
          </p:cNvSpPr>
          <p:nvPr>
            <p:ph type="sldNum" sz="quarter" idx="12"/>
          </p:nvPr>
        </p:nvSpPr>
        <p:spPr/>
        <p:txBody>
          <a:bodyPr/>
          <a:lstStyle/>
          <a:p>
            <a:fld id="{13B31184-911A-40C6-BF8E-2E94A1D84EBB}" type="slidenum">
              <a:rPr lang="en-GB" smtClean="0"/>
              <a:t>‹#›</a:t>
            </a:fld>
            <a:endParaRPr lang="en-GB"/>
          </a:p>
        </p:txBody>
      </p:sp>
    </p:spTree>
    <p:extLst>
      <p:ext uri="{BB962C8B-B14F-4D97-AF65-F5344CB8AC3E}">
        <p14:creationId xmlns:p14="http://schemas.microsoft.com/office/powerpoint/2010/main" val="679056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Quote 2">
    <p:bg>
      <p:bgPr>
        <a:solidFill>
          <a:schemeClr val="bg1"/>
        </a:solidFill>
        <a:effectLst/>
      </p:bgPr>
    </p:bg>
    <p:spTree>
      <p:nvGrpSpPr>
        <p:cNvPr id="1" name=""/>
        <p:cNvGrpSpPr/>
        <p:nvPr/>
      </p:nvGrpSpPr>
      <p:grpSpPr>
        <a:xfrm>
          <a:off x="0" y="0"/>
          <a:ext cx="0" cy="0"/>
          <a:chOff x="0" y="0"/>
          <a:chExt cx="0" cy="0"/>
        </a:xfrm>
      </p:grpSpPr>
      <p:sp>
        <p:nvSpPr>
          <p:cNvPr id="13" name="Picture Placeholder 12"/>
          <p:cNvSpPr>
            <a:spLocks noGrp="1"/>
          </p:cNvSpPr>
          <p:nvPr>
            <p:ph type="pic" sz="quarter" idx="14"/>
          </p:nvPr>
        </p:nvSpPr>
        <p:spPr bwMode="hidden">
          <a:xfrm>
            <a:off x="0" y="0"/>
            <a:ext cx="12192000" cy="6858000"/>
          </a:xfrm>
          <a:solidFill>
            <a:srgbClr val="A9B4BB"/>
          </a:solidFill>
        </p:spPr>
        <p:txBody>
          <a:bodyPr anchor="ct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r>
              <a:rPr lang="ru-RU"/>
              <a:t>Вставка рисунка</a:t>
            </a:r>
            <a:endParaRPr lang="en-US" dirty="0"/>
          </a:p>
        </p:txBody>
      </p:sp>
      <p:sp>
        <p:nvSpPr>
          <p:cNvPr id="2" name="Title 1"/>
          <p:cNvSpPr>
            <a:spLocks noGrp="1"/>
          </p:cNvSpPr>
          <p:nvPr>
            <p:ph type="ctrTitle"/>
          </p:nvPr>
        </p:nvSpPr>
        <p:spPr>
          <a:xfrm>
            <a:off x="370800" y="1058400"/>
            <a:ext cx="5259600" cy="2354400"/>
          </a:xfrm>
          <a:noFill/>
          <a:ln>
            <a:noFill/>
          </a:ln>
        </p:spPr>
        <p:txBody>
          <a:bodyPr anchor="b">
            <a:noAutofit/>
          </a:bodyPr>
          <a:lstStyle>
            <a:lvl1pPr algn="l">
              <a:defRPr sz="3300" i="1">
                <a:solidFill>
                  <a:srgbClr val="FFFFFF"/>
                </a:solidFill>
                <a:latin typeface="Arial Narrow" panose="020B0606020202030204" pitchFamily="34" charset="0"/>
              </a:defRPr>
            </a:lvl1pPr>
          </a:lstStyle>
          <a:p>
            <a:r>
              <a:rPr lang="ru-RU"/>
              <a:t>Образец заголовка</a:t>
            </a:r>
            <a:endParaRPr lang="en-US" dirty="0"/>
          </a:p>
        </p:txBody>
      </p:sp>
      <p:sp>
        <p:nvSpPr>
          <p:cNvPr id="12" name="text">
            <a:extLst>
              <a:ext uri="{FF2B5EF4-FFF2-40B4-BE49-F238E27FC236}">
                <a16:creationId xmlns:a16="http://schemas.microsoft.com/office/drawing/2014/main" id="{68AECAF0-DEBC-4962-A002-9A6C4CFB60AF}"/>
              </a:ext>
            </a:extLst>
          </p:cNvPr>
          <p:cNvSpPr>
            <a:spLocks noGrp="1"/>
          </p:cNvSpPr>
          <p:nvPr>
            <p:ph type="body" sz="quarter" idx="19"/>
          </p:nvPr>
        </p:nvSpPr>
        <p:spPr>
          <a:xfrm>
            <a:off x="367200" y="3687240"/>
            <a:ext cx="3780000" cy="432000"/>
          </a:xfrm>
        </p:spPr>
        <p:txBody>
          <a:bodyPr>
            <a:normAutofit/>
          </a:bodyPr>
          <a:lstStyle>
            <a:lvl1pPr marL="0" indent="0">
              <a:buNone/>
              <a:defRPr sz="1800" b="1">
                <a:solidFill>
                  <a:srgbClr val="FFFFFF"/>
                </a:solidFill>
              </a:defRPr>
            </a:lvl1pPr>
            <a:lvl2pPr marL="457189" indent="0">
              <a:buNone/>
              <a:defRPr/>
            </a:lvl2pPr>
            <a:lvl3pPr marL="914377" indent="0">
              <a:buNone/>
              <a:defRPr/>
            </a:lvl3pPr>
            <a:lvl4pPr marL="1371566" indent="0">
              <a:buNone/>
              <a:defRPr/>
            </a:lvl4pPr>
            <a:lvl5pPr marL="1828755" indent="0">
              <a:buNone/>
              <a:defRPr/>
            </a:lvl5pPr>
          </a:lstStyle>
          <a:p>
            <a:pPr lvl="0"/>
            <a:r>
              <a:rPr lang="ru-RU"/>
              <a:t>Образец текста</a:t>
            </a:r>
          </a:p>
        </p:txBody>
      </p:sp>
      <p:sp>
        <p:nvSpPr>
          <p:cNvPr id="17" name="Text Placeholder 9">
            <a:extLst>
              <a:ext uri="{FF2B5EF4-FFF2-40B4-BE49-F238E27FC236}">
                <a16:creationId xmlns:a16="http://schemas.microsoft.com/office/drawing/2014/main" id="{D55C8268-FBBF-48B0-8474-DDA6A12EBA3D}"/>
              </a:ext>
            </a:extLst>
          </p:cNvPr>
          <p:cNvSpPr>
            <a:spLocks noGrp="1"/>
          </p:cNvSpPr>
          <p:nvPr>
            <p:ph type="body" sz="quarter" idx="17"/>
          </p:nvPr>
        </p:nvSpPr>
        <p:spPr>
          <a:xfrm>
            <a:off x="370800" y="4186801"/>
            <a:ext cx="3780000" cy="1742400"/>
          </a:xfrm>
        </p:spPr>
        <p:txBody>
          <a:bodyPr>
            <a:noAutofit/>
          </a:bodyPr>
          <a:lstStyle>
            <a:lvl1pPr marL="0" indent="0">
              <a:buNone/>
              <a:defRPr sz="1800">
                <a:solidFill>
                  <a:srgbClr val="FFFFFF"/>
                </a:solidFill>
              </a:defRPr>
            </a:lvl1pPr>
            <a:lvl2pPr marL="457189" indent="0">
              <a:buNone/>
              <a:defRPr sz="1800"/>
            </a:lvl2pPr>
            <a:lvl3pPr marL="914377" indent="0">
              <a:buNone/>
              <a:defRPr sz="1800"/>
            </a:lvl3pPr>
            <a:lvl4pPr marL="1371566" indent="0">
              <a:buNone/>
              <a:defRPr sz="1800"/>
            </a:lvl4pPr>
            <a:lvl5pPr marL="1828755" indent="0">
              <a:buNone/>
              <a:defRPr sz="1800"/>
            </a:lvl5pPr>
          </a:lstStyle>
          <a:p>
            <a:pPr lvl="0"/>
            <a:r>
              <a:rPr lang="ru-RU"/>
              <a:t>Образец текста</a:t>
            </a:r>
          </a:p>
        </p:txBody>
      </p:sp>
      <p:sp>
        <p:nvSpPr>
          <p:cNvPr id="19" name="Text Placeholder 18">
            <a:extLst>
              <a:ext uri="{FF2B5EF4-FFF2-40B4-BE49-F238E27FC236}">
                <a16:creationId xmlns:a16="http://schemas.microsoft.com/office/drawing/2014/main" id="{26D30F58-5F78-41F1-B7B3-B3E56E0D242A}"/>
              </a:ext>
            </a:extLst>
          </p:cNvPr>
          <p:cNvSpPr>
            <a:spLocks noGrp="1"/>
          </p:cNvSpPr>
          <p:nvPr>
            <p:ph type="body" sz="quarter" idx="18"/>
          </p:nvPr>
        </p:nvSpPr>
        <p:spPr>
          <a:xfrm>
            <a:off x="10882800" y="6181200"/>
            <a:ext cx="950400" cy="673200"/>
          </a:xfrm>
          <a:blipFill>
            <a:blip r:embed="rId2" cstate="email">
              <a:extLst>
                <a:ext uri="{28A0092B-C50C-407E-A947-70E740481C1C}">
                  <a14:useLocalDpi xmlns:a14="http://schemas.microsoft.com/office/drawing/2010/main" val="0"/>
                </a:ext>
              </a:extLst>
            </a:blip>
            <a:stretch>
              <a:fillRect/>
            </a:stretch>
          </a:blipFill>
        </p:spPr>
        <p:txBody>
          <a:bodyPr/>
          <a:lstStyle>
            <a:lvl1pPr>
              <a:defRPr>
                <a:noFill/>
              </a:defRPr>
            </a:lvl1pPr>
          </a:lstStyle>
          <a:p>
            <a:pPr lvl="0"/>
            <a:r>
              <a:rPr lang="ru-RU"/>
              <a:t>Образец текста</a:t>
            </a:r>
          </a:p>
        </p:txBody>
      </p:sp>
      <p:sp>
        <p:nvSpPr>
          <p:cNvPr id="14" name="Text Placeholder 3">
            <a:extLst>
              <a:ext uri="{FF2B5EF4-FFF2-40B4-BE49-F238E27FC236}">
                <a16:creationId xmlns:a16="http://schemas.microsoft.com/office/drawing/2014/main" id="{436452F2-DD30-492E-B193-44DC01673DAC}"/>
              </a:ext>
            </a:extLst>
          </p:cNvPr>
          <p:cNvSpPr>
            <a:spLocks noGrp="1"/>
          </p:cNvSpPr>
          <p:nvPr>
            <p:ph type="body" sz="quarter" idx="20"/>
          </p:nvPr>
        </p:nvSpPr>
        <p:spPr>
          <a:xfrm>
            <a:off x="450766" y="3503504"/>
            <a:ext cx="2844000" cy="18000"/>
          </a:xfrm>
          <a:solidFill>
            <a:srgbClr val="FFFFFF"/>
          </a:solidFill>
          <a:ln w="28575">
            <a:noFill/>
          </a:ln>
        </p:spPr>
        <p:txBody>
          <a:bodyPr>
            <a:noAutofit/>
          </a:bodyPr>
          <a:lstStyle>
            <a:lvl1pPr marL="0" indent="0">
              <a:buNone/>
              <a:defRPr sz="100">
                <a:noFill/>
              </a:defRPr>
            </a:lvl1pPr>
          </a:lstStyle>
          <a:p>
            <a:pPr lvl="0"/>
            <a:r>
              <a:rPr lang="ru-RU"/>
              <a:t>Образец текста</a:t>
            </a:r>
          </a:p>
        </p:txBody>
      </p:sp>
      <p:sp>
        <p:nvSpPr>
          <p:cNvPr id="6" name="Text Placeholder 5">
            <a:extLst>
              <a:ext uri="{FF2B5EF4-FFF2-40B4-BE49-F238E27FC236}">
                <a16:creationId xmlns:a16="http://schemas.microsoft.com/office/drawing/2014/main" id="{162001F7-F4B6-42C6-96B1-9BACBEC23010}"/>
              </a:ext>
            </a:extLst>
          </p:cNvPr>
          <p:cNvSpPr>
            <a:spLocks noGrp="1"/>
          </p:cNvSpPr>
          <p:nvPr>
            <p:ph type="body" sz="quarter" idx="15"/>
          </p:nvPr>
        </p:nvSpPr>
        <p:spPr bwMode="black">
          <a:xfrm>
            <a:off x="385200" y="378000"/>
            <a:ext cx="806400" cy="842400"/>
          </a:xfrm>
          <a:blipFill>
            <a:blip r:embed="rId3" cstate="email">
              <a:extLst>
                <a:ext uri="{28A0092B-C50C-407E-A947-70E740481C1C}">
                  <a14:useLocalDpi xmlns:a14="http://schemas.microsoft.com/office/drawing/2010/main" val="0"/>
                </a:ext>
              </a:extLst>
            </a:blip>
            <a:stretch>
              <a:fillRect/>
            </a:stretch>
          </a:blipFill>
        </p:spPr>
        <p:txBody>
          <a:bodyPr/>
          <a:lstStyle>
            <a:lvl1pPr>
              <a:defRPr>
                <a:noFill/>
              </a:defRPr>
            </a:lvl1pPr>
          </a:lstStyle>
          <a:p>
            <a:pPr lvl="0"/>
            <a:r>
              <a:rPr lang="ru-RU"/>
              <a:t>Образец текста</a:t>
            </a:r>
          </a:p>
        </p:txBody>
      </p:sp>
      <p:sp>
        <p:nvSpPr>
          <p:cNvPr id="5" name="Date Placeholder 4"/>
          <p:cNvSpPr>
            <a:spLocks noGrp="1"/>
          </p:cNvSpPr>
          <p:nvPr>
            <p:ph type="dt" sz="half" idx="10"/>
          </p:nvPr>
        </p:nvSpPr>
        <p:spPr/>
        <p:txBody>
          <a:bodyPr/>
          <a:lstStyle/>
          <a:p>
            <a:fld id="{A7ACB00D-0777-414B-9C5F-9381CFF14070}" type="datetimeFigureOut">
              <a:rPr lang="en-GB" smtClean="0"/>
              <a:t>03/08/2020</a:t>
            </a:fld>
            <a:endParaRPr lang="en-GB"/>
          </a:p>
        </p:txBody>
      </p:sp>
      <p:sp>
        <p:nvSpPr>
          <p:cNvPr id="7" name="Footer Placeholder 6"/>
          <p:cNvSpPr>
            <a:spLocks noGrp="1"/>
          </p:cNvSpPr>
          <p:nvPr>
            <p:ph type="ftr" sz="quarter" idx="11"/>
          </p:nvPr>
        </p:nvSpPr>
        <p:spPr/>
        <p:txBody>
          <a:bodyPr/>
          <a:lstStyle/>
          <a:p>
            <a:endParaRPr lang="en-GB"/>
          </a:p>
        </p:txBody>
      </p:sp>
      <p:sp>
        <p:nvSpPr>
          <p:cNvPr id="8" name="Slide Number Placeholder 7"/>
          <p:cNvSpPr>
            <a:spLocks noGrp="1"/>
          </p:cNvSpPr>
          <p:nvPr>
            <p:ph type="sldNum" sz="quarter" idx="12"/>
          </p:nvPr>
        </p:nvSpPr>
        <p:spPr/>
        <p:txBody>
          <a:bodyPr/>
          <a:lstStyle/>
          <a:p>
            <a:fld id="{13B31184-911A-40C6-BF8E-2E94A1D84EBB}" type="slidenum">
              <a:rPr lang="en-GB" smtClean="0"/>
              <a:t>‹#›</a:t>
            </a:fld>
            <a:endParaRPr lang="en-GB"/>
          </a:p>
        </p:txBody>
      </p:sp>
    </p:spTree>
    <p:extLst>
      <p:ext uri="{BB962C8B-B14F-4D97-AF65-F5344CB8AC3E}">
        <p14:creationId xmlns:p14="http://schemas.microsoft.com/office/powerpoint/2010/main" val="43969584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0800" y="367200"/>
            <a:ext cx="11448000" cy="817200"/>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370800" y="1404000"/>
            <a:ext cx="11448000" cy="47628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5" name="Footer Placeholder 4"/>
          <p:cNvSpPr>
            <a:spLocks noGrp="1"/>
          </p:cNvSpPr>
          <p:nvPr>
            <p:ph type="ftr" sz="quarter" idx="3"/>
          </p:nvPr>
        </p:nvSpPr>
        <p:spPr>
          <a:xfrm>
            <a:off x="1717878" y="6408000"/>
            <a:ext cx="4512000" cy="216000"/>
          </a:xfrm>
          <a:prstGeom prst="rect">
            <a:avLst/>
          </a:prstGeom>
        </p:spPr>
        <p:txBody>
          <a:bodyPr vert="horz" lIns="90000" tIns="45720" rIns="90000" bIns="45720" rtlCol="0" anchor="ctr"/>
          <a:lstStyle>
            <a:lvl1pPr algn="l">
              <a:defRPr sz="800">
                <a:solidFill>
                  <a:srgbClr val="284753"/>
                </a:solidFill>
              </a:defRPr>
            </a:lvl1pPr>
          </a:lstStyle>
          <a:p>
            <a:endParaRPr lang="en-GB"/>
          </a:p>
        </p:txBody>
      </p:sp>
      <p:sp>
        <p:nvSpPr>
          <p:cNvPr id="6" name="Slide Number Placeholder 5"/>
          <p:cNvSpPr>
            <a:spLocks noGrp="1"/>
          </p:cNvSpPr>
          <p:nvPr>
            <p:ph type="sldNum" sz="quarter" idx="4"/>
          </p:nvPr>
        </p:nvSpPr>
        <p:spPr>
          <a:xfrm>
            <a:off x="370800" y="6408000"/>
            <a:ext cx="414000" cy="216000"/>
          </a:xfrm>
          <a:prstGeom prst="rect">
            <a:avLst/>
          </a:prstGeom>
        </p:spPr>
        <p:txBody>
          <a:bodyPr vert="horz" lIns="90000" tIns="45720" rIns="90000" bIns="45720" rtlCol="0" anchor="ctr"/>
          <a:lstStyle>
            <a:lvl1pPr algn="ctr">
              <a:defRPr sz="800">
                <a:solidFill>
                  <a:srgbClr val="284753"/>
                </a:solidFill>
              </a:defRPr>
            </a:lvl1pPr>
          </a:lstStyle>
          <a:p>
            <a:fld id="{13B31184-911A-40C6-BF8E-2E94A1D84EBB}" type="slidenum">
              <a:rPr lang="en-GB" smtClean="0"/>
              <a:t>‹#›</a:t>
            </a:fld>
            <a:endParaRPr lang="en-GB"/>
          </a:p>
        </p:txBody>
      </p:sp>
      <p:sp>
        <p:nvSpPr>
          <p:cNvPr id="10" name="Date Placeholder 9"/>
          <p:cNvSpPr>
            <a:spLocks noGrp="1"/>
          </p:cNvSpPr>
          <p:nvPr>
            <p:ph type="dt" sz="half" idx="2"/>
          </p:nvPr>
        </p:nvSpPr>
        <p:spPr>
          <a:xfrm>
            <a:off x="797500" y="6408000"/>
            <a:ext cx="914400" cy="216000"/>
          </a:xfrm>
          <a:prstGeom prst="rect">
            <a:avLst/>
          </a:prstGeom>
        </p:spPr>
        <p:txBody>
          <a:bodyPr vert="horz" lIns="90000" tIns="45720" rIns="90000" bIns="45720" rtlCol="0" anchor="ctr"/>
          <a:lstStyle>
            <a:lvl1pPr>
              <a:defRPr lang="en-US" sz="800" smtClean="0">
                <a:solidFill>
                  <a:srgbClr val="284753"/>
                </a:solidFill>
              </a:defRPr>
            </a:lvl1pPr>
          </a:lstStyle>
          <a:p>
            <a:fld id="{A7ACB00D-0777-414B-9C5F-9381CFF14070}" type="datetimeFigureOut">
              <a:rPr lang="en-GB" smtClean="0"/>
              <a:t>03/08/2020</a:t>
            </a:fld>
            <a:endParaRPr lang="en-GB"/>
          </a:p>
        </p:txBody>
      </p:sp>
      <p:cxnSp>
        <p:nvCxnSpPr>
          <p:cNvPr id="11" name="Straight Connector 10">
            <a:extLst>
              <a:ext uri="{FF2B5EF4-FFF2-40B4-BE49-F238E27FC236}">
                <a16:creationId xmlns:a16="http://schemas.microsoft.com/office/drawing/2014/main" id="{C6DE99C7-2D94-48AD-9E2E-CDFF305E918B}"/>
              </a:ext>
            </a:extLst>
          </p:cNvPr>
          <p:cNvCxnSpPr/>
          <p:nvPr/>
        </p:nvCxnSpPr>
        <p:spPr>
          <a:xfrm>
            <a:off x="371475" y="1186775"/>
            <a:ext cx="11449050" cy="0"/>
          </a:xfrm>
          <a:prstGeom prst="line">
            <a:avLst/>
          </a:prstGeom>
          <a:ln w="28575">
            <a:solidFill>
              <a:srgbClr val="019ED9"/>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AE34DC5-E251-4185-AA5E-26576EE910D6}"/>
              </a:ext>
            </a:extLst>
          </p:cNvPr>
          <p:cNvPicPr>
            <a:picLocks noChangeAspect="1"/>
          </p:cNvPicPr>
          <p:nvPr/>
        </p:nvPicPr>
        <p:blipFill>
          <a:blip r:embed="rId60" cstate="email">
            <a:extLst>
              <a:ext uri="{28A0092B-C50C-407E-A947-70E740481C1C}">
                <a14:useLocalDpi xmlns:a14="http://schemas.microsoft.com/office/drawing/2010/main" val="0"/>
              </a:ext>
            </a:extLst>
          </a:blip>
          <a:stretch>
            <a:fillRect/>
          </a:stretch>
        </p:blipFill>
        <p:spPr bwMode="black">
          <a:xfrm>
            <a:off x="10881087" y="6180138"/>
            <a:ext cx="949219" cy="671326"/>
          </a:xfrm>
          <a:prstGeom prst="rect">
            <a:avLst/>
          </a:prstGeom>
        </p:spPr>
      </p:pic>
    </p:spTree>
    <p:extLst>
      <p:ext uri="{BB962C8B-B14F-4D97-AF65-F5344CB8AC3E}">
        <p14:creationId xmlns:p14="http://schemas.microsoft.com/office/powerpoint/2010/main" val="22450939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1" r:id="rId50"/>
    <p:sldLayoutId id="2147483712" r:id="rId51"/>
    <p:sldLayoutId id="2147483713" r:id="rId52"/>
    <p:sldLayoutId id="2147483714" r:id="rId53"/>
    <p:sldLayoutId id="2147483715" r:id="rId54"/>
    <p:sldLayoutId id="2147483716" r:id="rId55"/>
    <p:sldLayoutId id="2147483717" r:id="rId56"/>
    <p:sldLayoutId id="2147483718" r:id="rId57"/>
    <p:sldLayoutId id="2147483719" r:id="rId58"/>
  </p:sldLayoutIdLst>
  <p:txStyles>
    <p:titleStyle>
      <a:lvl1pPr algn="l" defTabSz="914377" rtl="0" eaLnBrk="1" latinLnBrk="0" hangingPunct="1">
        <a:lnSpc>
          <a:spcPct val="90000"/>
        </a:lnSpc>
        <a:spcBef>
          <a:spcPct val="0"/>
        </a:spcBef>
        <a:buNone/>
        <a:defRPr sz="3000" kern="1200">
          <a:solidFill>
            <a:srgbClr val="284753"/>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rgbClr val="284753"/>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rgbClr val="284753"/>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rgbClr val="284753"/>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a:solidFill>
            <a:srgbClr val="284753"/>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pos="7485">
          <p15:clr>
            <a:srgbClr val="F26B43"/>
          </p15:clr>
        </p15:guide>
        <p15:guide id="2" pos="232">
          <p15:clr>
            <a:srgbClr val="F26B43"/>
          </p15:clr>
        </p15:guide>
        <p15:guide id="3" orient="horz" pos="2160">
          <p15:clr>
            <a:srgbClr val="F26B43"/>
          </p15:clr>
        </p15:guide>
        <p15:guide id="4" orient="horz" pos="3825">
          <p15:clr>
            <a:srgbClr val="F26B43"/>
          </p15:clr>
        </p15:guide>
        <p15:guide id="5" orient="horz" pos="759">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5.xml"/><Relationship Id="rId6" Type="http://schemas.openxmlformats.org/officeDocument/2006/relationships/image" Target="../media/image28.emf"/><Relationship Id="rId5" Type="http://schemas.openxmlformats.org/officeDocument/2006/relationships/image" Target="../media/image44.jpeg"/><Relationship Id="rId4" Type="http://schemas.openxmlformats.org/officeDocument/2006/relationships/image" Target="../media/image43.jpeg"/></Relationships>
</file>

<file path=ppt/slides/_rels/slide1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2.jpeg"/><Relationship Id="rId2" Type="http://schemas.openxmlformats.org/officeDocument/2006/relationships/image" Target="../media/image47.png"/><Relationship Id="rId1" Type="http://schemas.openxmlformats.org/officeDocument/2006/relationships/slideLayout" Target="../slideLayouts/slideLayout43.xml"/><Relationship Id="rId6" Type="http://schemas.openxmlformats.org/officeDocument/2006/relationships/image" Target="../media/image51.jpg"/><Relationship Id="rId5" Type="http://schemas.openxmlformats.org/officeDocument/2006/relationships/image" Target="../media/image50.png"/><Relationship Id="rId4" Type="http://schemas.openxmlformats.org/officeDocument/2006/relationships/image" Target="../media/image49.jpg"/></Relationships>
</file>

<file path=ppt/slides/_rels/slide14.xml.rels><?xml version="1.0" encoding="UTF-8" standalone="yes"?>
<Relationships xmlns="http://schemas.openxmlformats.org/package/2006/relationships"><Relationship Id="rId3" Type="http://schemas.openxmlformats.org/officeDocument/2006/relationships/hyperlink" Target="https://vk.com/yit.service" TargetMode="External"/><Relationship Id="rId2" Type="http://schemas.openxmlformats.org/officeDocument/2006/relationships/hyperlink" Target="http://spb.yitservice.ru/" TargetMode="External"/><Relationship Id="rId1" Type="http://schemas.openxmlformats.org/officeDocument/2006/relationships/slideLayout" Target="../slideLayouts/slideLayout55.xml"/><Relationship Id="rId4" Type="http://schemas.openxmlformats.org/officeDocument/2006/relationships/hyperlink" Target="https://yitplus.ru/"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yitplus.ru/" TargetMode="External"/><Relationship Id="rId2" Type="http://schemas.openxmlformats.org/officeDocument/2006/relationships/image" Target="../media/image53.jpeg"/><Relationship Id="rId1" Type="http://schemas.openxmlformats.org/officeDocument/2006/relationships/slideLayout" Target="../slideLayouts/slideLayout56.xml"/><Relationship Id="rId4" Type="http://schemas.openxmlformats.org/officeDocument/2006/relationships/hyperlink" Target="https://spb.yitservice.ru/"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59.JPG"/><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54.xml"/><Relationship Id="rId4" Type="http://schemas.openxmlformats.org/officeDocument/2006/relationships/image" Target="../media/image64.jpeg"/></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G"/><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54.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40.png"/><Relationship Id="rId1" Type="http://schemas.openxmlformats.org/officeDocument/2006/relationships/slideLayout" Target="../slideLayouts/slideLayout45.xml"/><Relationship Id="rId6" Type="http://schemas.openxmlformats.org/officeDocument/2006/relationships/image" Target="../media/image28.emf"/><Relationship Id="rId5" Type="http://schemas.openxmlformats.org/officeDocument/2006/relationships/image" Target="../media/image74.png"/><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58.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58.xml"/></Relationships>
</file>

<file path=ppt/slides/_rels/slide3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80.jpg"/><Relationship Id="rId1" Type="http://schemas.openxmlformats.org/officeDocument/2006/relationships/slideLayout" Target="../slideLayouts/slideLayout56.xml"/><Relationship Id="rId5" Type="http://schemas.openxmlformats.org/officeDocument/2006/relationships/image" Target="../media/image82.gif"/><Relationship Id="rId4" Type="http://schemas.openxmlformats.org/officeDocument/2006/relationships/image" Target="../media/image81.gif"/></Relationships>
</file>

<file path=ppt/slides/_rels/slide3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5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51.xml"/><Relationship Id="rId4" Type="http://schemas.openxmlformats.org/officeDocument/2006/relationships/image" Target="../media/image36.jpg"/></Relationships>
</file>

<file path=ppt/slides/_rels/slide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hyperlink" Target="http://gu.spb.ru/mfc" TargetMode="External"/><Relationship Id="rId2" Type="http://schemas.openxmlformats.org/officeDocument/2006/relationships/image" Target="../media/image37.png"/><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40C4DD3-9559-45A1-AA4F-18F7D5C5C6EF}"/>
              </a:ext>
            </a:extLst>
          </p:cNvPr>
          <p:cNvSpPr>
            <a:spLocks noGrp="1"/>
          </p:cNvSpPr>
          <p:nvPr>
            <p:ph type="ctrTitle"/>
          </p:nvPr>
        </p:nvSpPr>
        <p:spPr>
          <a:xfrm>
            <a:off x="370800" y="3430800"/>
            <a:ext cx="4276800" cy="1677600"/>
          </a:xfrm>
        </p:spPr>
        <p:txBody>
          <a:bodyPr/>
          <a:lstStyle/>
          <a:p>
            <a:br>
              <a:rPr lang="ru-RU" sz="2400" dirty="0"/>
            </a:br>
            <a:r>
              <a:rPr lang="ru-RU" sz="2400" dirty="0"/>
              <a:t>Встреча с новосёлами жилого комплекса </a:t>
            </a:r>
            <a:r>
              <a:rPr lang="en-US" sz="2400" dirty="0"/>
              <a:t>      </a:t>
            </a:r>
            <a:br>
              <a:rPr lang="en-US" sz="2400" dirty="0"/>
            </a:br>
            <a:r>
              <a:rPr lang="ru-RU" sz="2400" dirty="0" err="1"/>
              <a:t>Тармо</a:t>
            </a:r>
            <a:br>
              <a:rPr lang="en-US" sz="2400" dirty="0"/>
            </a:br>
            <a:r>
              <a:rPr lang="ru-RU" sz="2400" dirty="0"/>
              <a:t>Санкт-Петербург, Студенческая ул.,</a:t>
            </a:r>
            <a:r>
              <a:rPr lang="en-US" sz="2400" dirty="0"/>
              <a:t> </a:t>
            </a:r>
            <a:r>
              <a:rPr lang="ru-RU" sz="2400" dirty="0"/>
              <a:t>дом 26, корпус 2, строение 1</a:t>
            </a:r>
            <a:br>
              <a:rPr lang="ru-RU" sz="2400" dirty="0"/>
            </a:br>
            <a:endParaRPr lang="en-GB" sz="2400" dirty="0"/>
          </a:p>
        </p:txBody>
      </p:sp>
      <p:sp>
        <p:nvSpPr>
          <p:cNvPr id="11" name="Subtitle 10">
            <a:extLst>
              <a:ext uri="{FF2B5EF4-FFF2-40B4-BE49-F238E27FC236}">
                <a16:creationId xmlns:a16="http://schemas.microsoft.com/office/drawing/2014/main" id="{37659FC0-C5B1-4FBB-BC0B-93FFD3996285}"/>
              </a:ext>
            </a:extLst>
          </p:cNvPr>
          <p:cNvSpPr>
            <a:spLocks noGrp="1"/>
          </p:cNvSpPr>
          <p:nvPr>
            <p:ph type="subTitle" idx="1"/>
          </p:nvPr>
        </p:nvSpPr>
        <p:spPr>
          <a:xfrm>
            <a:off x="370800" y="5407200"/>
            <a:ext cx="4276800" cy="756000"/>
          </a:xfrm>
        </p:spPr>
        <p:txBody>
          <a:bodyPr>
            <a:normAutofit lnSpcReduction="10000"/>
          </a:bodyPr>
          <a:lstStyle/>
          <a:p>
            <a:r>
              <a:rPr lang="ru-RU" dirty="0"/>
              <a:t>Санкт-Петербург</a:t>
            </a:r>
          </a:p>
          <a:p>
            <a:r>
              <a:rPr lang="ru-RU" dirty="0"/>
              <a:t>3</a:t>
            </a:r>
            <a:r>
              <a:rPr lang="en-US" dirty="0"/>
              <a:t> </a:t>
            </a:r>
            <a:r>
              <a:rPr lang="ru-RU" dirty="0"/>
              <a:t>Августа 2020 года</a:t>
            </a:r>
            <a:endParaRPr lang="en-GB" dirty="0"/>
          </a:p>
        </p:txBody>
      </p:sp>
      <p:pic>
        <p:nvPicPr>
          <p:cNvPr id="5" name="Рисунок 4" descr="Изображение выглядит как внешний, здание, высокий, большой&#10;&#10;Автоматически созданное описание">
            <a:extLst>
              <a:ext uri="{FF2B5EF4-FFF2-40B4-BE49-F238E27FC236}">
                <a16:creationId xmlns:a16="http://schemas.microsoft.com/office/drawing/2014/main" id="{2766F8BC-21A6-4C8D-AFC6-8E839C12A65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0989"/>
          <a:stretch/>
        </p:blipFill>
        <p:spPr>
          <a:xfrm>
            <a:off x="4932218" y="0"/>
            <a:ext cx="7259782" cy="6858000"/>
          </a:xfrm>
          <a:prstGeom prst="rect">
            <a:avLst/>
          </a:prstGeom>
        </p:spPr>
      </p:pic>
    </p:spTree>
    <p:extLst>
      <p:ext uri="{BB962C8B-B14F-4D97-AF65-F5344CB8AC3E}">
        <p14:creationId xmlns:p14="http://schemas.microsoft.com/office/powerpoint/2010/main" val="1810243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1471997-DE33-46B6-89E9-634B55C5787E}"/>
              </a:ext>
            </a:extLst>
          </p:cNvPr>
          <p:cNvSpPr>
            <a:spLocks noGrp="1"/>
          </p:cNvSpPr>
          <p:nvPr>
            <p:ph type="title"/>
          </p:nvPr>
        </p:nvSpPr>
        <p:spPr/>
        <p:txBody>
          <a:bodyPr/>
          <a:lstStyle/>
          <a:p>
            <a:r>
              <a:rPr lang="ru-RU" dirty="0"/>
              <a:t>Ключевые преимущества</a:t>
            </a:r>
          </a:p>
        </p:txBody>
      </p:sp>
      <p:sp>
        <p:nvSpPr>
          <p:cNvPr id="15" name="Text Placeholder 23">
            <a:extLst>
              <a:ext uri="{FF2B5EF4-FFF2-40B4-BE49-F238E27FC236}">
                <a16:creationId xmlns:a16="http://schemas.microsoft.com/office/drawing/2014/main" id="{C9FBD2AE-08FC-44A4-8456-6AFF8DBC96D1}"/>
              </a:ext>
            </a:extLst>
          </p:cNvPr>
          <p:cNvSpPr txBox="1">
            <a:spLocks/>
          </p:cNvSpPr>
          <p:nvPr/>
        </p:nvSpPr>
        <p:spPr>
          <a:xfrm>
            <a:off x="237506" y="1247074"/>
            <a:ext cx="2731325" cy="2553030"/>
          </a:xfrm>
          <a:prstGeom prst="rect">
            <a:avLst/>
          </a:prstGeom>
          <a:solidFill>
            <a:schemeClr val="accent6"/>
          </a:solidFill>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rgbClr val="284753"/>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rgbClr val="284753"/>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rgbClr val="284753"/>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a:solidFill>
                  <a:srgbClr val="284753"/>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9pPr>
          </a:lstStyle>
          <a:p>
            <a:pPr marL="285750" indent="-285750">
              <a:lnSpc>
                <a:spcPct val="100000"/>
              </a:lnSpc>
              <a:spcBef>
                <a:spcPts val="0"/>
              </a:spcBef>
            </a:pPr>
            <a:endParaRPr lang="ru-RU" sz="1400" dirty="0">
              <a:solidFill>
                <a:schemeClr val="bg1"/>
              </a:solidFill>
            </a:endParaRPr>
          </a:p>
          <a:p>
            <a:pPr marL="0" indent="0">
              <a:lnSpc>
                <a:spcPct val="100000"/>
              </a:lnSpc>
              <a:spcBef>
                <a:spcPts val="0"/>
              </a:spcBef>
              <a:buNone/>
            </a:pPr>
            <a:endParaRPr lang="ru-RU" sz="1400" dirty="0">
              <a:solidFill>
                <a:schemeClr val="bg1"/>
              </a:solidFill>
            </a:endParaRPr>
          </a:p>
          <a:p>
            <a:pPr marL="285750" indent="-285750">
              <a:lnSpc>
                <a:spcPct val="100000"/>
              </a:lnSpc>
              <a:spcBef>
                <a:spcPts val="0"/>
              </a:spcBef>
            </a:pPr>
            <a:r>
              <a:rPr lang="ru-RU" sz="1600" dirty="0">
                <a:solidFill>
                  <a:schemeClr val="bg1"/>
                </a:solidFill>
              </a:rPr>
              <a:t>мобильное приложение</a:t>
            </a:r>
          </a:p>
          <a:p>
            <a:pPr marL="285750" indent="-285750">
              <a:lnSpc>
                <a:spcPct val="100000"/>
              </a:lnSpc>
              <a:spcBef>
                <a:spcPts val="0"/>
              </a:spcBef>
            </a:pPr>
            <a:r>
              <a:rPr lang="ru-RU" sz="1600" dirty="0">
                <a:solidFill>
                  <a:schemeClr val="bg1"/>
                </a:solidFill>
              </a:rPr>
              <a:t>личный кабинет</a:t>
            </a:r>
            <a:endParaRPr lang="en-US" sz="1600" dirty="0">
              <a:solidFill>
                <a:schemeClr val="bg1"/>
              </a:solidFill>
            </a:endParaRPr>
          </a:p>
          <a:p>
            <a:pPr marL="285750" indent="-285750">
              <a:lnSpc>
                <a:spcPct val="100000"/>
              </a:lnSpc>
              <a:spcBef>
                <a:spcPts val="0"/>
              </a:spcBef>
            </a:pPr>
            <a:r>
              <a:rPr lang="ru-RU" sz="1600" dirty="0">
                <a:solidFill>
                  <a:schemeClr val="bg1"/>
                </a:solidFill>
              </a:rPr>
              <a:t>группа В Контакте</a:t>
            </a:r>
          </a:p>
          <a:p>
            <a:pPr marL="285750" indent="-285750">
              <a:lnSpc>
                <a:spcPct val="100000"/>
              </a:lnSpc>
              <a:spcBef>
                <a:spcPts val="0"/>
              </a:spcBef>
            </a:pPr>
            <a:r>
              <a:rPr lang="ru-RU" sz="1600" dirty="0">
                <a:solidFill>
                  <a:schemeClr val="bg1"/>
                </a:solidFill>
              </a:rPr>
              <a:t>сайт</a:t>
            </a:r>
          </a:p>
          <a:p>
            <a:pPr marL="285750" indent="-285750">
              <a:lnSpc>
                <a:spcPct val="100000"/>
              </a:lnSpc>
              <a:spcBef>
                <a:spcPts val="0"/>
              </a:spcBef>
            </a:pPr>
            <a:r>
              <a:rPr lang="ru-RU" sz="1600" dirty="0">
                <a:solidFill>
                  <a:schemeClr val="bg1"/>
                </a:solidFill>
              </a:rPr>
              <a:t>офис в жилом комплексе</a:t>
            </a:r>
          </a:p>
        </p:txBody>
      </p:sp>
      <p:sp>
        <p:nvSpPr>
          <p:cNvPr id="16" name="Text Placeholder 28">
            <a:extLst>
              <a:ext uri="{FF2B5EF4-FFF2-40B4-BE49-F238E27FC236}">
                <a16:creationId xmlns:a16="http://schemas.microsoft.com/office/drawing/2014/main" id="{FCF79F5B-E638-425F-9ED7-43B7F73530ED}"/>
              </a:ext>
            </a:extLst>
          </p:cNvPr>
          <p:cNvSpPr txBox="1">
            <a:spLocks/>
          </p:cNvSpPr>
          <p:nvPr/>
        </p:nvSpPr>
        <p:spPr>
          <a:xfrm>
            <a:off x="9170725" y="1247074"/>
            <a:ext cx="2808287" cy="2553031"/>
          </a:xfrm>
          <a:prstGeom prst="rect">
            <a:avLst/>
          </a:prstGeom>
          <a:solidFill>
            <a:schemeClr val="accent3"/>
          </a:solidFill>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rgbClr val="284753"/>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rgbClr val="284753"/>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rgbClr val="284753"/>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a:solidFill>
                  <a:srgbClr val="284753"/>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9pPr>
          </a:lstStyle>
          <a:p>
            <a:pPr marL="285750" indent="-285750">
              <a:lnSpc>
                <a:spcPct val="110000"/>
              </a:lnSpc>
              <a:spcBef>
                <a:spcPts val="0"/>
              </a:spcBef>
            </a:pPr>
            <a:endParaRPr lang="ru-RU" sz="1600" dirty="0">
              <a:solidFill>
                <a:schemeClr val="bg1"/>
              </a:solidFill>
            </a:endParaRPr>
          </a:p>
          <a:p>
            <a:pPr marL="285750" indent="-285750">
              <a:lnSpc>
                <a:spcPct val="110000"/>
              </a:lnSpc>
              <a:spcBef>
                <a:spcPts val="0"/>
              </a:spcBef>
            </a:pPr>
            <a:endParaRPr lang="ru-RU" sz="1600" dirty="0">
              <a:solidFill>
                <a:schemeClr val="bg1"/>
              </a:solidFill>
            </a:endParaRPr>
          </a:p>
          <a:p>
            <a:pPr marL="285750" indent="-285750">
              <a:lnSpc>
                <a:spcPct val="110000"/>
              </a:lnSpc>
              <a:spcBef>
                <a:spcPts val="0"/>
              </a:spcBef>
            </a:pPr>
            <a:r>
              <a:rPr lang="ru-RU" sz="1600" dirty="0">
                <a:solidFill>
                  <a:schemeClr val="bg1"/>
                </a:solidFill>
              </a:rPr>
              <a:t>лицензированный ЧОП</a:t>
            </a:r>
          </a:p>
          <a:p>
            <a:pPr marL="285750" indent="-285750">
              <a:lnSpc>
                <a:spcPct val="110000"/>
              </a:lnSpc>
              <a:spcBef>
                <a:spcPts val="0"/>
              </a:spcBef>
            </a:pPr>
            <a:r>
              <a:rPr lang="ru-RU" sz="1600" dirty="0">
                <a:solidFill>
                  <a:schemeClr val="bg1"/>
                </a:solidFill>
              </a:rPr>
              <a:t>кнопка вызова ГБР</a:t>
            </a:r>
          </a:p>
          <a:p>
            <a:pPr marL="285750" indent="-285750">
              <a:lnSpc>
                <a:spcPct val="110000"/>
              </a:lnSpc>
              <a:spcBef>
                <a:spcPts val="0"/>
              </a:spcBef>
            </a:pPr>
            <a:r>
              <a:rPr lang="ru-RU" sz="1600" dirty="0">
                <a:solidFill>
                  <a:schemeClr val="bg1"/>
                </a:solidFill>
              </a:rPr>
              <a:t>система видеонаблюдения с круглосуточным мониторингом</a:t>
            </a:r>
          </a:p>
        </p:txBody>
      </p:sp>
      <p:sp>
        <p:nvSpPr>
          <p:cNvPr id="17" name="Text Placeholder 26">
            <a:extLst>
              <a:ext uri="{FF2B5EF4-FFF2-40B4-BE49-F238E27FC236}">
                <a16:creationId xmlns:a16="http://schemas.microsoft.com/office/drawing/2014/main" id="{1FE37081-5F5D-4606-8256-243E6B6C5A2F}"/>
              </a:ext>
            </a:extLst>
          </p:cNvPr>
          <p:cNvSpPr txBox="1">
            <a:spLocks/>
          </p:cNvSpPr>
          <p:nvPr/>
        </p:nvSpPr>
        <p:spPr>
          <a:xfrm>
            <a:off x="249381" y="4065234"/>
            <a:ext cx="2719449" cy="2585978"/>
          </a:xfrm>
          <a:prstGeom prst="rect">
            <a:avLst/>
          </a:prstGeom>
          <a:solidFill>
            <a:schemeClr val="accent1"/>
          </a:solidFill>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rgbClr val="284753"/>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rgbClr val="284753"/>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rgbClr val="284753"/>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a:solidFill>
                  <a:srgbClr val="284753"/>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9pPr>
          </a:lstStyle>
          <a:p>
            <a:pPr marL="285750" indent="-285750">
              <a:lnSpc>
                <a:spcPct val="100000"/>
              </a:lnSpc>
              <a:spcBef>
                <a:spcPts val="0"/>
              </a:spcBef>
            </a:pPr>
            <a:endParaRPr lang="ru-RU" sz="1600" dirty="0">
              <a:solidFill>
                <a:schemeClr val="bg1"/>
              </a:solidFill>
            </a:endParaRPr>
          </a:p>
          <a:p>
            <a:pPr marL="285750" indent="-285750">
              <a:lnSpc>
                <a:spcPct val="100000"/>
              </a:lnSpc>
              <a:spcBef>
                <a:spcPts val="0"/>
              </a:spcBef>
            </a:pPr>
            <a:endParaRPr lang="ru-RU" sz="1600" dirty="0">
              <a:solidFill>
                <a:schemeClr val="bg1"/>
              </a:solidFill>
            </a:endParaRPr>
          </a:p>
          <a:p>
            <a:pPr marL="285750" indent="-285750">
              <a:lnSpc>
                <a:spcPct val="100000"/>
              </a:lnSpc>
              <a:spcBef>
                <a:spcPts val="0"/>
              </a:spcBef>
            </a:pPr>
            <a:r>
              <a:rPr lang="ru-RU" sz="1600" dirty="0">
                <a:solidFill>
                  <a:schemeClr val="bg1"/>
                </a:solidFill>
              </a:rPr>
              <a:t>Собственная инженерная и производственная служба</a:t>
            </a:r>
            <a:endParaRPr lang="en-GB" sz="1600" dirty="0">
              <a:solidFill>
                <a:schemeClr val="bg1"/>
              </a:solidFill>
            </a:endParaRPr>
          </a:p>
        </p:txBody>
      </p:sp>
      <p:sp>
        <p:nvSpPr>
          <p:cNvPr id="18" name="Text Placeholder 30">
            <a:extLst>
              <a:ext uri="{FF2B5EF4-FFF2-40B4-BE49-F238E27FC236}">
                <a16:creationId xmlns:a16="http://schemas.microsoft.com/office/drawing/2014/main" id="{3B8D4E88-D6AA-442A-837F-C4E7B48850EA}"/>
              </a:ext>
            </a:extLst>
          </p:cNvPr>
          <p:cNvSpPr txBox="1">
            <a:spLocks/>
          </p:cNvSpPr>
          <p:nvPr/>
        </p:nvSpPr>
        <p:spPr>
          <a:xfrm>
            <a:off x="9182600" y="4065234"/>
            <a:ext cx="2808288" cy="2586390"/>
          </a:xfrm>
          <a:prstGeom prst="rect">
            <a:avLst/>
          </a:prstGeom>
          <a:solidFill>
            <a:schemeClr val="accent5"/>
          </a:solidFill>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rgbClr val="284753"/>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rgbClr val="284753"/>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rgbClr val="284753"/>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a:solidFill>
                  <a:srgbClr val="284753"/>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9pPr>
          </a:lstStyle>
          <a:p>
            <a:pPr marL="285750" indent="-285750">
              <a:lnSpc>
                <a:spcPct val="100000"/>
              </a:lnSpc>
              <a:spcBef>
                <a:spcPts val="0"/>
              </a:spcBef>
            </a:pPr>
            <a:endParaRPr lang="ru-RU" sz="1600" dirty="0">
              <a:solidFill>
                <a:schemeClr val="bg1"/>
              </a:solidFill>
            </a:endParaRPr>
          </a:p>
          <a:p>
            <a:pPr marL="285750" indent="-285750">
              <a:lnSpc>
                <a:spcPct val="100000"/>
              </a:lnSpc>
              <a:spcBef>
                <a:spcPts val="0"/>
              </a:spcBef>
            </a:pPr>
            <a:endParaRPr lang="ru-RU" sz="1600" dirty="0">
              <a:solidFill>
                <a:schemeClr val="bg1"/>
              </a:solidFill>
            </a:endParaRPr>
          </a:p>
          <a:p>
            <a:pPr marL="285750" indent="-285750">
              <a:lnSpc>
                <a:spcPct val="100000"/>
              </a:lnSpc>
              <a:spcBef>
                <a:spcPts val="0"/>
              </a:spcBef>
            </a:pPr>
            <a:r>
              <a:rPr lang="ru-RU" sz="1600" dirty="0">
                <a:solidFill>
                  <a:schemeClr val="bg1"/>
                </a:solidFill>
              </a:rPr>
              <a:t>круглосуточная диспетчерская служба</a:t>
            </a:r>
          </a:p>
          <a:p>
            <a:pPr marL="285750" indent="-285750">
              <a:lnSpc>
                <a:spcPct val="100000"/>
              </a:lnSpc>
              <a:spcBef>
                <a:spcPts val="0"/>
              </a:spcBef>
            </a:pPr>
            <a:r>
              <a:rPr lang="ru-RU" sz="1600" dirty="0">
                <a:solidFill>
                  <a:schemeClr val="bg1"/>
                </a:solidFill>
              </a:rPr>
              <a:t>контроль качества по каждой заявке</a:t>
            </a:r>
          </a:p>
          <a:p>
            <a:pPr marL="285750" indent="-285750"/>
            <a:endParaRPr lang="ru-RU" dirty="0">
              <a:solidFill>
                <a:schemeClr val="bg1"/>
              </a:solidFill>
            </a:endParaRPr>
          </a:p>
          <a:p>
            <a:pPr marL="285750" indent="-285750"/>
            <a:endParaRPr lang="ru-RU" dirty="0">
              <a:solidFill>
                <a:schemeClr val="bg1"/>
              </a:solidFill>
            </a:endParaRPr>
          </a:p>
          <a:p>
            <a:endParaRPr lang="ru-RU" sz="1800" dirty="0">
              <a:solidFill>
                <a:schemeClr val="bg1"/>
              </a:solidFill>
              <a:latin typeface="Arial Narrow" panose="020B0606020202030204" pitchFamily="34" charset="0"/>
            </a:endParaRPr>
          </a:p>
          <a:p>
            <a:endParaRPr lang="en-GB" sz="1800" dirty="0">
              <a:solidFill>
                <a:schemeClr val="bg1"/>
              </a:solidFill>
              <a:latin typeface="Arial Narrow" panose="020B0606020202030204" pitchFamily="34" charset="0"/>
            </a:endParaRPr>
          </a:p>
        </p:txBody>
      </p:sp>
      <p:pic>
        <p:nvPicPr>
          <p:cNvPr id="19" name="Рисунок 18" descr="Изображение выглядит как здание, человек, внешний&#10;&#10;Автоматически созданное описание">
            <a:extLst>
              <a:ext uri="{FF2B5EF4-FFF2-40B4-BE49-F238E27FC236}">
                <a16:creationId xmlns:a16="http://schemas.microsoft.com/office/drawing/2014/main" id="{989638EB-69F5-4E32-AE4D-5A37EC5A31CA}"/>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a:xfrm>
            <a:off x="3163125" y="1247075"/>
            <a:ext cx="2808288" cy="2553030"/>
          </a:xfrm>
          <a:prstGeom prst="rect">
            <a:avLst/>
          </a:prstGeom>
        </p:spPr>
      </p:pic>
      <p:pic>
        <p:nvPicPr>
          <p:cNvPr id="20" name="Picture 4" descr="asb_voevoda">
            <a:extLst>
              <a:ext uri="{FF2B5EF4-FFF2-40B4-BE49-F238E27FC236}">
                <a16:creationId xmlns:a16="http://schemas.microsoft.com/office/drawing/2014/main" id="{E984F0C1-12CB-4A47-A703-6B7D27F7E82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6188486" y="1247075"/>
            <a:ext cx="2808288" cy="2553030"/>
          </a:xfrm>
          <a:prstGeom prst="rect">
            <a:avLst/>
          </a:prstGeom>
          <a:noFill/>
          <a:extLst>
            <a:ext uri="{909E8E84-426E-40DD-AFC4-6F175D3DCCD1}">
              <a14:hiddenFill xmlns:a14="http://schemas.microsoft.com/office/drawing/2010/main">
                <a:solidFill>
                  <a:srgbClr val="FFFFFF"/>
                </a:solidFill>
              </a14:hiddenFill>
            </a:ext>
          </a:extLst>
        </p:spPr>
      </p:pic>
      <p:pic>
        <p:nvPicPr>
          <p:cNvPr id="21" name="Рисунок 20" descr="Изображение выглядит как человек, внутренний, женщина, стена&#10;&#10;Автоматически созданное описание">
            <a:extLst>
              <a:ext uri="{FF2B5EF4-FFF2-40B4-BE49-F238E27FC236}">
                <a16:creationId xmlns:a16="http://schemas.microsoft.com/office/drawing/2014/main" id="{ECF97A73-8469-4950-9B2D-33443513CFF0}"/>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a:xfrm>
            <a:off x="6188486" y="4065646"/>
            <a:ext cx="2808288" cy="2585978"/>
          </a:xfrm>
          <a:prstGeom prst="rect">
            <a:avLst/>
          </a:prstGeom>
        </p:spPr>
      </p:pic>
      <p:pic>
        <p:nvPicPr>
          <p:cNvPr id="22" name="Рисунок 21" descr="Изображение выглядит как человек, здание, внешний, мужчина&#10;&#10;Автоматически созданное описание">
            <a:extLst>
              <a:ext uri="{FF2B5EF4-FFF2-40B4-BE49-F238E27FC236}">
                <a16:creationId xmlns:a16="http://schemas.microsoft.com/office/drawing/2014/main" id="{6965454D-0A63-4D51-B041-F59D89D80077}"/>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3163125" y="4065646"/>
            <a:ext cx="2808288" cy="2585978"/>
          </a:xfrm>
          <a:prstGeom prst="rect">
            <a:avLst/>
          </a:prstGeom>
        </p:spPr>
      </p:pic>
      <p:sp>
        <p:nvSpPr>
          <p:cNvPr id="23" name="Text Placeholder 24">
            <a:extLst>
              <a:ext uri="{FF2B5EF4-FFF2-40B4-BE49-F238E27FC236}">
                <a16:creationId xmlns:a16="http://schemas.microsoft.com/office/drawing/2014/main" id="{0345FBDA-3476-4273-A0CB-0DA3751C70C4}"/>
              </a:ext>
            </a:extLst>
          </p:cNvPr>
          <p:cNvSpPr txBox="1">
            <a:spLocks/>
          </p:cNvSpPr>
          <p:nvPr/>
        </p:nvSpPr>
        <p:spPr>
          <a:xfrm>
            <a:off x="455106" y="1318033"/>
            <a:ext cx="2480698" cy="707924"/>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rgbClr val="284753"/>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rgbClr val="284753"/>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rgbClr val="284753"/>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a:solidFill>
                  <a:srgbClr val="284753"/>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9pPr>
          </a:lstStyle>
          <a:p>
            <a:pPr marL="0" indent="0">
              <a:buNone/>
            </a:pPr>
            <a:r>
              <a:rPr lang="ru-RU" sz="1600" b="1" dirty="0">
                <a:solidFill>
                  <a:schemeClr val="bg1"/>
                </a:solidFill>
                <a:latin typeface="Arial Narrow" panose="020B0606020202030204" pitchFamily="34" charset="0"/>
              </a:rPr>
              <a:t>ОТКРЫТОСТЬ В ОБЩЕНИИ</a:t>
            </a:r>
            <a:endParaRPr lang="en-GB" sz="1600" b="1" dirty="0">
              <a:solidFill>
                <a:schemeClr val="bg1"/>
              </a:solidFill>
              <a:latin typeface="Arial Narrow" panose="020B0606020202030204" pitchFamily="34" charset="0"/>
            </a:endParaRPr>
          </a:p>
        </p:txBody>
      </p:sp>
      <p:sp>
        <p:nvSpPr>
          <p:cNvPr id="24" name="Text Placeholder 29">
            <a:extLst>
              <a:ext uri="{FF2B5EF4-FFF2-40B4-BE49-F238E27FC236}">
                <a16:creationId xmlns:a16="http://schemas.microsoft.com/office/drawing/2014/main" id="{EE715BD9-4E22-4DF9-9AB3-68BAF1B57888}"/>
              </a:ext>
            </a:extLst>
          </p:cNvPr>
          <p:cNvSpPr txBox="1">
            <a:spLocks/>
          </p:cNvSpPr>
          <p:nvPr/>
        </p:nvSpPr>
        <p:spPr>
          <a:xfrm>
            <a:off x="9203890" y="1318034"/>
            <a:ext cx="2480698" cy="707924"/>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rgbClr val="284753"/>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rgbClr val="284753"/>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rgbClr val="284753"/>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a:solidFill>
                  <a:srgbClr val="284753"/>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9pPr>
          </a:lstStyle>
          <a:p>
            <a:pPr marL="0" indent="0">
              <a:buNone/>
            </a:pPr>
            <a:r>
              <a:rPr lang="ru-RU" sz="1600" b="1" dirty="0">
                <a:solidFill>
                  <a:schemeClr val="bg1"/>
                </a:solidFill>
                <a:latin typeface="Arial Narrow" panose="020B0606020202030204" pitchFamily="34" charset="0"/>
              </a:rPr>
              <a:t>БЕЗОПАСНОСТЬ</a:t>
            </a:r>
            <a:endParaRPr lang="en-GB" sz="1600" b="1" dirty="0">
              <a:solidFill>
                <a:schemeClr val="bg1"/>
              </a:solidFill>
              <a:latin typeface="Arial Narrow" panose="020B0606020202030204" pitchFamily="34" charset="0"/>
            </a:endParaRPr>
          </a:p>
        </p:txBody>
      </p:sp>
      <p:sp>
        <p:nvSpPr>
          <p:cNvPr id="25" name="Text Placeholder 27">
            <a:extLst>
              <a:ext uri="{FF2B5EF4-FFF2-40B4-BE49-F238E27FC236}">
                <a16:creationId xmlns:a16="http://schemas.microsoft.com/office/drawing/2014/main" id="{878BACA6-07F3-4034-AD82-56321FA81C34}"/>
              </a:ext>
            </a:extLst>
          </p:cNvPr>
          <p:cNvSpPr txBox="1">
            <a:spLocks/>
          </p:cNvSpPr>
          <p:nvPr/>
        </p:nvSpPr>
        <p:spPr>
          <a:xfrm>
            <a:off x="514482" y="4251239"/>
            <a:ext cx="2480698" cy="707924"/>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rgbClr val="284753"/>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rgbClr val="284753"/>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rgbClr val="284753"/>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a:solidFill>
                  <a:srgbClr val="284753"/>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9pPr>
          </a:lstStyle>
          <a:p>
            <a:pPr marL="0" indent="0">
              <a:buNone/>
            </a:pPr>
            <a:r>
              <a:rPr lang="ru-RU" sz="1600" b="1" dirty="0">
                <a:solidFill>
                  <a:schemeClr val="bg1"/>
                </a:solidFill>
                <a:latin typeface="Arial Narrow" panose="020B0606020202030204" pitchFamily="34" charset="0"/>
              </a:rPr>
              <a:t>ПРОФЕССИОНАЛИЗМ</a:t>
            </a:r>
            <a:endParaRPr lang="en-GB" sz="1600" b="1" dirty="0">
              <a:solidFill>
                <a:schemeClr val="bg1"/>
              </a:solidFill>
              <a:latin typeface="Arial Narrow" panose="020B0606020202030204" pitchFamily="34" charset="0"/>
            </a:endParaRPr>
          </a:p>
        </p:txBody>
      </p:sp>
      <p:sp>
        <p:nvSpPr>
          <p:cNvPr id="26" name="Text Placeholder 31">
            <a:extLst>
              <a:ext uri="{FF2B5EF4-FFF2-40B4-BE49-F238E27FC236}">
                <a16:creationId xmlns:a16="http://schemas.microsoft.com/office/drawing/2014/main" id="{C9530012-4C19-47AE-AD0B-F355D2B1D5C1}"/>
              </a:ext>
            </a:extLst>
          </p:cNvPr>
          <p:cNvSpPr txBox="1">
            <a:spLocks/>
          </p:cNvSpPr>
          <p:nvPr/>
        </p:nvSpPr>
        <p:spPr>
          <a:xfrm>
            <a:off x="9393897" y="4179987"/>
            <a:ext cx="2480698" cy="707924"/>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rgbClr val="284753"/>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rgbClr val="284753"/>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rgbClr val="284753"/>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a:solidFill>
                  <a:srgbClr val="284753"/>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9pPr>
          </a:lstStyle>
          <a:p>
            <a:pPr marL="0" indent="0">
              <a:buNone/>
            </a:pPr>
            <a:r>
              <a:rPr lang="ru-RU" sz="1600" b="1" dirty="0">
                <a:solidFill>
                  <a:schemeClr val="bg1"/>
                </a:solidFill>
                <a:latin typeface="Arial Narrow" panose="020B0606020202030204" pitchFamily="34" charset="0"/>
              </a:rPr>
              <a:t>ОТВЕТСТВЕННОСТЬ</a:t>
            </a:r>
            <a:endParaRPr lang="en-GB" sz="1600" b="1" dirty="0">
              <a:solidFill>
                <a:schemeClr val="bg1"/>
              </a:solidFill>
              <a:latin typeface="Arial Narrow" panose="020B0606020202030204" pitchFamily="34" charset="0"/>
            </a:endParaRPr>
          </a:p>
        </p:txBody>
      </p:sp>
      <p:sp>
        <p:nvSpPr>
          <p:cNvPr id="27" name="Text Placeholder 18">
            <a:extLst>
              <a:ext uri="{FF2B5EF4-FFF2-40B4-BE49-F238E27FC236}">
                <a16:creationId xmlns:a16="http://schemas.microsoft.com/office/drawing/2014/main" id="{5E99DB80-6DE2-44C4-8D76-DB82048F7C68}"/>
              </a:ext>
            </a:extLst>
          </p:cNvPr>
          <p:cNvSpPr txBox="1">
            <a:spLocks/>
          </p:cNvSpPr>
          <p:nvPr/>
        </p:nvSpPr>
        <p:spPr bwMode="black">
          <a:xfrm>
            <a:off x="10839449" y="6381327"/>
            <a:ext cx="1006476" cy="270297"/>
          </a:xfrm>
          <a:prstGeom prst="rect">
            <a:avLst/>
          </a:prstGeom>
          <a:blipFill>
            <a:blip r:embed="rId6">
              <a:extLst>
                <a:ext uri="{28A0092B-C50C-407E-A947-70E740481C1C}">
                  <a14:useLocalDpi xmlns:a14="http://schemas.microsoft.com/office/drawing/2010/main" val="0"/>
                </a:ext>
              </a:extLst>
            </a:blip>
            <a:stretch>
              <a:fillRect/>
            </a:stretch>
          </a:blipFill>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no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rgbClr val="284753"/>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rgbClr val="284753"/>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a:solidFill>
                  <a:srgbClr val="284753"/>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9pPr>
          </a:lstStyle>
          <a:p>
            <a:r>
              <a:rPr lang="en-GB" dirty="0"/>
              <a:t>o edit Master text styles</a:t>
            </a:r>
          </a:p>
        </p:txBody>
      </p:sp>
    </p:spTree>
    <p:extLst>
      <p:ext uri="{BB962C8B-B14F-4D97-AF65-F5344CB8AC3E}">
        <p14:creationId xmlns:p14="http://schemas.microsoft.com/office/powerpoint/2010/main" val="3370102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uvan paikkamerkki 10">
            <a:extLst>
              <a:ext uri="{FF2B5EF4-FFF2-40B4-BE49-F238E27FC236}">
                <a16:creationId xmlns:a16="http://schemas.microsoft.com/office/drawing/2014/main" id="{619251A9-16FA-2C4A-A4FC-73723849B424}"/>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6810375" y="0"/>
            <a:ext cx="5381625" cy="6858000"/>
          </a:xfrm>
        </p:spPr>
      </p:pic>
      <p:sp>
        <p:nvSpPr>
          <p:cNvPr id="25" name="Title 24">
            <a:extLst>
              <a:ext uri="{FF2B5EF4-FFF2-40B4-BE49-F238E27FC236}">
                <a16:creationId xmlns:a16="http://schemas.microsoft.com/office/drawing/2014/main" id="{A8405435-D9F0-804E-9475-916939B3C653}"/>
              </a:ext>
            </a:extLst>
          </p:cNvPr>
          <p:cNvSpPr>
            <a:spLocks noGrp="1"/>
          </p:cNvSpPr>
          <p:nvPr>
            <p:ph type="title"/>
          </p:nvPr>
        </p:nvSpPr>
        <p:spPr/>
        <p:txBody>
          <a:bodyPr/>
          <a:lstStyle/>
          <a:p>
            <a:r>
              <a:rPr lang="ru-RU" dirty="0"/>
              <a:t>Функции управляющей компании</a:t>
            </a:r>
            <a:endParaRPr lang="en-GB" dirty="0"/>
          </a:p>
        </p:txBody>
      </p:sp>
      <p:sp>
        <p:nvSpPr>
          <p:cNvPr id="2" name="Text Placeholder 1">
            <a:extLst>
              <a:ext uri="{FF2B5EF4-FFF2-40B4-BE49-F238E27FC236}">
                <a16:creationId xmlns:a16="http://schemas.microsoft.com/office/drawing/2014/main" id="{F2BD6D14-FB0F-904B-BD9B-9EB76EB9EB0E}"/>
              </a:ext>
            </a:extLst>
          </p:cNvPr>
          <p:cNvSpPr>
            <a:spLocks noGrp="1"/>
          </p:cNvSpPr>
          <p:nvPr>
            <p:ph type="body" sz="quarter" idx="18"/>
          </p:nvPr>
        </p:nvSpPr>
        <p:spPr/>
        <p:txBody>
          <a:bodyPr>
            <a:normAutofit fontScale="62500" lnSpcReduction="20000"/>
          </a:bodyPr>
          <a:lstStyle/>
          <a:p>
            <a:endParaRPr lang="fi-FI"/>
          </a:p>
        </p:txBody>
      </p:sp>
      <p:sp>
        <p:nvSpPr>
          <p:cNvPr id="4" name="SmartArt Placeholder 3">
            <a:extLst>
              <a:ext uri="{FF2B5EF4-FFF2-40B4-BE49-F238E27FC236}">
                <a16:creationId xmlns:a16="http://schemas.microsoft.com/office/drawing/2014/main" id="{EA93F134-927C-2C4D-AC50-085CEF312466}"/>
              </a:ext>
            </a:extLst>
          </p:cNvPr>
          <p:cNvSpPr>
            <a:spLocks noGrp="1"/>
          </p:cNvSpPr>
          <p:nvPr>
            <p:ph type="dgm" sz="quarter" idx="21"/>
          </p:nvPr>
        </p:nvSpPr>
        <p:spPr/>
      </p:sp>
      <p:sp>
        <p:nvSpPr>
          <p:cNvPr id="6" name="Объект 5">
            <a:extLst>
              <a:ext uri="{FF2B5EF4-FFF2-40B4-BE49-F238E27FC236}">
                <a16:creationId xmlns:a16="http://schemas.microsoft.com/office/drawing/2014/main" id="{188A9A7B-8A5E-4284-A425-1D77656D8FB8}"/>
              </a:ext>
            </a:extLst>
          </p:cNvPr>
          <p:cNvSpPr>
            <a:spLocks noGrp="1"/>
          </p:cNvSpPr>
          <p:nvPr>
            <p:ph sz="quarter" idx="10"/>
          </p:nvPr>
        </p:nvSpPr>
        <p:spPr>
          <a:xfrm>
            <a:off x="374401" y="1392238"/>
            <a:ext cx="3758212" cy="4789487"/>
          </a:xfrm>
        </p:spPr>
        <p:txBody>
          <a:bodyPr>
            <a:noAutofit/>
          </a:bodyPr>
          <a:lstStyle/>
          <a:p>
            <a:pPr marL="273050" indent="-273050">
              <a:lnSpc>
                <a:spcPct val="120000"/>
              </a:lnSpc>
              <a:buFont typeface="Arial" panose="020B0604020202020204" pitchFamily="34" charset="0"/>
              <a:buChar char="•"/>
            </a:pPr>
            <a:r>
              <a:rPr lang="ru-RU" sz="2000" dirty="0"/>
              <a:t>Оказание услуг в соответствии с Жилищным Кодексом РФ, правилами эксплуатации многоквартирного дома, стандартами обслуживания ЮИТ Сервис</a:t>
            </a:r>
          </a:p>
          <a:p>
            <a:pPr marL="273050" indent="-273050">
              <a:lnSpc>
                <a:spcPct val="120000"/>
              </a:lnSpc>
              <a:buFont typeface="Arial" panose="020B0604020202020204" pitchFamily="34" charset="0"/>
              <a:buChar char="•"/>
            </a:pPr>
            <a:r>
              <a:rPr lang="ru-RU" sz="2000" dirty="0"/>
              <a:t>Работа с заявками, претензиями, предложениями жителей</a:t>
            </a:r>
          </a:p>
          <a:p>
            <a:endParaRPr lang="ru-RU" dirty="0"/>
          </a:p>
        </p:txBody>
      </p:sp>
      <p:sp>
        <p:nvSpPr>
          <p:cNvPr id="8" name="Объект 7">
            <a:extLst>
              <a:ext uri="{FF2B5EF4-FFF2-40B4-BE49-F238E27FC236}">
                <a16:creationId xmlns:a16="http://schemas.microsoft.com/office/drawing/2014/main" id="{80C6AC28-64F0-4295-BBB5-5F50A33CFFA8}"/>
              </a:ext>
            </a:extLst>
          </p:cNvPr>
          <p:cNvSpPr>
            <a:spLocks noGrp="1"/>
          </p:cNvSpPr>
          <p:nvPr>
            <p:ph sz="quarter" idx="11"/>
          </p:nvPr>
        </p:nvSpPr>
        <p:spPr>
          <a:xfrm>
            <a:off x="4249800" y="1380362"/>
            <a:ext cx="3884798" cy="4789487"/>
          </a:xfrm>
          <a:solidFill>
            <a:schemeClr val="accent6"/>
          </a:solidFill>
        </p:spPr>
        <p:txBody>
          <a:bodyPr>
            <a:normAutofit fontScale="62500" lnSpcReduction="20000"/>
          </a:bodyPr>
          <a:lstStyle/>
          <a:p>
            <a:pPr marL="177800" indent="-177800">
              <a:lnSpc>
                <a:spcPct val="120000"/>
              </a:lnSpc>
              <a:buFont typeface="Arial" panose="020B0604020202020204" pitchFamily="34" charset="0"/>
              <a:buChar char="•"/>
            </a:pPr>
            <a:r>
              <a:rPr lang="ru-RU" dirty="0"/>
              <a:t>Организация общих собраний собственников и выполнение решений собственников по итогам собраний</a:t>
            </a:r>
          </a:p>
          <a:p>
            <a:pPr marL="177800" indent="-177800">
              <a:lnSpc>
                <a:spcPct val="120000"/>
              </a:lnSpc>
              <a:buFont typeface="Arial" panose="020B0604020202020204" pitchFamily="34" charset="0"/>
              <a:buChar char="•"/>
            </a:pPr>
            <a:r>
              <a:rPr lang="ru-RU" dirty="0"/>
              <a:t>Контроль выполнения гарантийных обязательств застройщика</a:t>
            </a:r>
          </a:p>
          <a:p>
            <a:pPr marL="177800" indent="-177800">
              <a:lnSpc>
                <a:spcPct val="120000"/>
              </a:lnSpc>
              <a:buFont typeface="Arial" panose="020B0604020202020204" pitchFamily="34" charset="0"/>
              <a:buChar char="•"/>
            </a:pPr>
            <a:r>
              <a:rPr lang="ru-RU" dirty="0"/>
              <a:t>Создание комфортных условий проживания</a:t>
            </a:r>
          </a:p>
          <a:p>
            <a:endParaRPr lang="ru-RU" dirty="0"/>
          </a:p>
        </p:txBody>
      </p:sp>
    </p:spTree>
    <p:extLst>
      <p:ext uri="{BB962C8B-B14F-4D97-AF65-F5344CB8AC3E}">
        <p14:creationId xmlns:p14="http://schemas.microsoft.com/office/powerpoint/2010/main" val="1918588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A203F94F-46C0-624E-B6E3-5A182B47688C}"/>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2D0AAE04-4918-344E-ADF7-4121554C827E}"/>
              </a:ext>
            </a:extLst>
          </p:cNvPr>
          <p:cNvSpPr>
            <a:spLocks noGrp="1"/>
          </p:cNvSpPr>
          <p:nvPr>
            <p:ph type="title"/>
          </p:nvPr>
        </p:nvSpPr>
        <p:spPr/>
        <p:txBody>
          <a:bodyPr/>
          <a:lstStyle/>
          <a:p>
            <a:r>
              <a:rPr lang="ru-RU" dirty="0"/>
              <a:t>Голосование на собрании собственников</a:t>
            </a:r>
            <a:endParaRPr lang="en-GB" dirty="0"/>
          </a:p>
        </p:txBody>
      </p:sp>
      <p:sp>
        <p:nvSpPr>
          <p:cNvPr id="2" name="SmartArt Placeholder 1">
            <a:extLst>
              <a:ext uri="{FF2B5EF4-FFF2-40B4-BE49-F238E27FC236}">
                <a16:creationId xmlns:a16="http://schemas.microsoft.com/office/drawing/2014/main" id="{BDE9F653-CACD-5C4D-BFAF-8103B53BBB46}"/>
              </a:ext>
            </a:extLst>
          </p:cNvPr>
          <p:cNvSpPr>
            <a:spLocks noGrp="1"/>
          </p:cNvSpPr>
          <p:nvPr>
            <p:ph type="dgm" sz="quarter" idx="21"/>
          </p:nvPr>
        </p:nvSpPr>
        <p:spPr/>
      </p:sp>
      <p:sp>
        <p:nvSpPr>
          <p:cNvPr id="9" name="Oval 57">
            <a:extLst>
              <a:ext uri="{FF2B5EF4-FFF2-40B4-BE49-F238E27FC236}">
                <a16:creationId xmlns:a16="http://schemas.microsoft.com/office/drawing/2014/main" id="{775D47B7-5A31-49AC-BE86-D842FE90E362}"/>
              </a:ext>
            </a:extLst>
          </p:cNvPr>
          <p:cNvSpPr/>
          <p:nvPr/>
        </p:nvSpPr>
        <p:spPr>
          <a:xfrm>
            <a:off x="339334" y="332656"/>
            <a:ext cx="2023856" cy="194740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1200" b="1" dirty="0">
                <a:solidFill>
                  <a:schemeClr val="accent3"/>
                </a:solidFill>
                <a:latin typeface="Arial Narrow" charset="0"/>
                <a:ea typeface="Arial Narrow" charset="0"/>
                <a:cs typeface="Arial Narrow" charset="0"/>
              </a:rPr>
              <a:t>В </a:t>
            </a:r>
            <a:r>
              <a:rPr lang="ru-RU" sz="1400" b="1" dirty="0">
                <a:solidFill>
                  <a:schemeClr val="bg1"/>
                </a:solidFill>
                <a:latin typeface="Arial Narrow" charset="0"/>
                <a:ea typeface="Arial Narrow" charset="0"/>
                <a:cs typeface="Arial Narrow" charset="0"/>
              </a:rPr>
              <a:t>ГОЛОСОВАНИИ УЧАСТВУЮТ СОБСТВЕННИКИ ПОСЛЕ ПОДПИСАНИЯ АКТА</a:t>
            </a:r>
            <a:endParaRPr lang="en-GB" sz="1400" b="1" dirty="0">
              <a:solidFill>
                <a:schemeClr val="bg1"/>
              </a:solidFill>
              <a:latin typeface="Arial Narrow" charset="0"/>
              <a:ea typeface="Arial Narrow" charset="0"/>
              <a:cs typeface="Arial Narrow" charset="0"/>
            </a:endParaRPr>
          </a:p>
        </p:txBody>
      </p:sp>
      <p:sp>
        <p:nvSpPr>
          <p:cNvPr id="17" name="Объект 5">
            <a:extLst>
              <a:ext uri="{FF2B5EF4-FFF2-40B4-BE49-F238E27FC236}">
                <a16:creationId xmlns:a16="http://schemas.microsoft.com/office/drawing/2014/main" id="{E7E9C9A1-309A-4DFE-A14B-7DB2586F7901}"/>
              </a:ext>
            </a:extLst>
          </p:cNvPr>
          <p:cNvSpPr>
            <a:spLocks noGrp="1"/>
          </p:cNvSpPr>
          <p:nvPr>
            <p:ph sz="quarter" idx="12"/>
          </p:nvPr>
        </p:nvSpPr>
        <p:spPr>
          <a:xfrm>
            <a:off x="8179225" y="1381847"/>
            <a:ext cx="3636962" cy="4722071"/>
          </a:xfrm>
          <a:solidFill>
            <a:schemeClr val="accent3"/>
          </a:solidFill>
        </p:spPr>
        <p:txBody>
          <a:bodyPr>
            <a:normAutofit fontScale="40000" lnSpcReduction="20000"/>
          </a:bodyPr>
          <a:lstStyle/>
          <a:p>
            <a:pPr>
              <a:lnSpc>
                <a:spcPct val="120000"/>
              </a:lnSpc>
            </a:pPr>
            <a:r>
              <a:rPr lang="ru-RU" dirty="0"/>
              <a:t>Первый год жизни нового дома – самый важный. Именно этот период требует самого серьезного участия специалистов, которые владеют всей исходной информацией и необходимыми компетенциями, в том числе для взаимодействия с застройщиком и подрядчиками строительства. </a:t>
            </a:r>
          </a:p>
          <a:p>
            <a:pPr>
              <a:lnSpc>
                <a:spcPct val="120000"/>
              </a:lnSpc>
            </a:pPr>
            <a:r>
              <a:rPr lang="ru-RU" dirty="0"/>
              <a:t>Закладывается база благополучной эксплуатации вашего дома. </a:t>
            </a:r>
          </a:p>
          <a:p>
            <a:pPr>
              <a:lnSpc>
                <a:spcPct val="120000"/>
              </a:lnSpc>
            </a:pPr>
            <a:endParaRPr lang="ru-RU" dirty="0"/>
          </a:p>
          <a:p>
            <a:pPr>
              <a:lnSpc>
                <a:spcPct val="120000"/>
              </a:lnSpc>
            </a:pPr>
            <a:r>
              <a:rPr lang="ru-RU" dirty="0"/>
              <a:t>Управляющая компания ЮИТ Сервис обладает всеми возможностями для обеспечения оперативной и максимально качественной связи с застройщиком для решения всех возникающих вопросов.</a:t>
            </a:r>
          </a:p>
          <a:p>
            <a:endParaRPr lang="ru-RU" dirty="0"/>
          </a:p>
        </p:txBody>
      </p:sp>
      <p:sp>
        <p:nvSpPr>
          <p:cNvPr id="21" name="Content Placeholder 3">
            <a:extLst>
              <a:ext uri="{FF2B5EF4-FFF2-40B4-BE49-F238E27FC236}">
                <a16:creationId xmlns:a16="http://schemas.microsoft.com/office/drawing/2014/main" id="{2BBD996A-1AF3-4AFB-A551-B2FD4CA39C47}"/>
              </a:ext>
            </a:extLst>
          </p:cNvPr>
          <p:cNvSpPr>
            <a:spLocks noGrp="1"/>
          </p:cNvSpPr>
          <p:nvPr>
            <p:ph sz="quarter" idx="11"/>
          </p:nvPr>
        </p:nvSpPr>
        <p:spPr>
          <a:xfrm>
            <a:off x="4273551" y="1392239"/>
            <a:ext cx="3636962" cy="4711680"/>
          </a:xfrm>
          <a:solidFill>
            <a:schemeClr val="accent1"/>
          </a:solidFill>
        </p:spPr>
        <p:txBody>
          <a:bodyPr tIns="288000">
            <a:noAutofit/>
          </a:bodyPr>
          <a:lstStyle/>
          <a:p>
            <a:pPr>
              <a:lnSpc>
                <a:spcPct val="120000"/>
              </a:lnSpc>
            </a:pPr>
            <a:r>
              <a:rPr lang="ru-RU" sz="1600" dirty="0"/>
              <a:t>В соответствии с требованиями ст. 161 Жилищного кодекса РФ лица, принявшие от застройщика помещения по передаточному акту или иному документу о передаче, выб­ирают способ управления многоквартирным домом и заключают договор управления с управляющей организацией.</a:t>
            </a:r>
          </a:p>
          <a:p>
            <a:endParaRPr lang="en-GB" sz="3200" dirty="0"/>
          </a:p>
        </p:txBody>
      </p:sp>
      <p:sp>
        <p:nvSpPr>
          <p:cNvPr id="20" name="Oval 57">
            <a:extLst>
              <a:ext uri="{FF2B5EF4-FFF2-40B4-BE49-F238E27FC236}">
                <a16:creationId xmlns:a16="http://schemas.microsoft.com/office/drawing/2014/main" id="{B52CFD99-866F-451D-839E-B1ADB855CA00}"/>
              </a:ext>
            </a:extLst>
          </p:cNvPr>
          <p:cNvSpPr/>
          <p:nvPr/>
        </p:nvSpPr>
        <p:spPr>
          <a:xfrm>
            <a:off x="3242640" y="4741923"/>
            <a:ext cx="2078182" cy="200876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1200" b="1" dirty="0">
                <a:solidFill>
                  <a:schemeClr val="accent3"/>
                </a:solidFill>
                <a:latin typeface="Arial Narrow" charset="0"/>
                <a:ea typeface="Arial Narrow" charset="0"/>
                <a:cs typeface="Arial Narrow" charset="0"/>
              </a:rPr>
              <a:t>В </a:t>
            </a:r>
            <a:r>
              <a:rPr lang="ru-RU" sz="1400" b="1" dirty="0">
                <a:solidFill>
                  <a:schemeClr val="bg1"/>
                </a:solidFill>
                <a:latin typeface="Arial Narrow" charset="0"/>
                <a:ea typeface="Arial Narrow" charset="0"/>
                <a:cs typeface="Arial Narrow" charset="0"/>
              </a:rPr>
              <a:t>БЛАНК БЮЛЛЕТЕНЯ И ДОГОВОРА ВЫ ПОЛУЧИТЕ В ОФИСЕ ПЕРЕДАЧИ </a:t>
            </a:r>
            <a:endParaRPr lang="en-GB" sz="1400" b="1" dirty="0">
              <a:solidFill>
                <a:schemeClr val="bg1"/>
              </a:solidFill>
              <a:latin typeface="Arial Narrow" charset="0"/>
              <a:ea typeface="Arial Narrow" charset="0"/>
              <a:cs typeface="Arial Narrow" charset="0"/>
            </a:endParaRPr>
          </a:p>
        </p:txBody>
      </p:sp>
    </p:spTree>
    <p:extLst>
      <p:ext uri="{BB962C8B-B14F-4D97-AF65-F5344CB8AC3E}">
        <p14:creationId xmlns:p14="http://schemas.microsoft.com/office/powerpoint/2010/main" val="1073793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1999" cy="2698232"/>
          </a:xfrm>
          <a:prstGeom prst="rect">
            <a:avLst/>
          </a:prstGeom>
          <a:solidFill>
            <a:srgbClr val="28475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37" name="Picture 36" descr="A picture containing animal&#10;&#10;Description automatically generated">
            <a:extLst>
              <a:ext uri="{FF2B5EF4-FFF2-40B4-BE49-F238E27FC236}">
                <a16:creationId xmlns:a16="http://schemas.microsoft.com/office/drawing/2014/main" id="{A5882BE4-CD94-B74B-9CCC-555947DC84F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0"/>
            <a:ext cx="12192001" cy="2692400"/>
          </a:xfrm>
          <a:prstGeom prst="rect">
            <a:avLst/>
          </a:prstGeom>
        </p:spPr>
      </p:pic>
      <p:grpSp>
        <p:nvGrpSpPr>
          <p:cNvPr id="2" name="Group 1"/>
          <p:cNvGrpSpPr/>
          <p:nvPr/>
        </p:nvGrpSpPr>
        <p:grpSpPr>
          <a:xfrm>
            <a:off x="2976107" y="2987236"/>
            <a:ext cx="3019638" cy="3122849"/>
            <a:chOff x="4187825" y="2863121"/>
            <a:chExt cx="3836909" cy="3122849"/>
          </a:xfrm>
        </p:grpSpPr>
        <p:cxnSp>
          <p:nvCxnSpPr>
            <p:cNvPr id="29" name="Straight Connector 28"/>
            <p:cNvCxnSpPr/>
            <p:nvPr/>
          </p:nvCxnSpPr>
          <p:spPr>
            <a:xfrm>
              <a:off x="4187825" y="2863121"/>
              <a:ext cx="0" cy="3122849"/>
            </a:xfrm>
            <a:prstGeom prst="line">
              <a:avLst/>
            </a:prstGeom>
            <a:ln>
              <a:solidFill>
                <a:srgbClr val="28475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024734" y="2863121"/>
              <a:ext cx="0" cy="3122849"/>
            </a:xfrm>
            <a:prstGeom prst="line">
              <a:avLst/>
            </a:prstGeom>
            <a:ln>
              <a:solidFill>
                <a:srgbClr val="284753"/>
              </a:solidFill>
            </a:ln>
          </p:spPr>
          <p:style>
            <a:lnRef idx="1">
              <a:schemeClr val="accent1"/>
            </a:lnRef>
            <a:fillRef idx="0">
              <a:schemeClr val="accent1"/>
            </a:fillRef>
            <a:effectRef idx="0">
              <a:schemeClr val="accent1"/>
            </a:effectRef>
            <a:fontRef idx="minor">
              <a:schemeClr val="tx1"/>
            </a:fontRef>
          </p:style>
        </p:cxnSp>
      </p:grpSp>
      <p:pic>
        <p:nvPicPr>
          <p:cNvPr id="7" name="Рисунок 6" descr="Изображение выглядит как человек, одежда, женщина, внутренний&#10;&#10;Автоматически созданное описание">
            <a:extLst>
              <a:ext uri="{FF2B5EF4-FFF2-40B4-BE49-F238E27FC236}">
                <a16:creationId xmlns:a16="http://schemas.microsoft.com/office/drawing/2014/main" id="{76AE3592-1C62-4394-ABB4-A5917DB985BD}"/>
              </a:ext>
            </a:extLst>
          </p:cNvPr>
          <p:cNvPicPr>
            <a:picLocks noChangeAspect="1"/>
          </p:cNvPicPr>
          <p:nvPr/>
        </p:nvPicPr>
        <p:blipFill rotWithShape="1">
          <a:blip r:embed="rId3">
            <a:extLst>
              <a:ext uri="{28A0092B-C50C-407E-A947-70E740481C1C}">
                <a14:useLocalDpi xmlns:a14="http://schemas.microsoft.com/office/drawing/2010/main" val="0"/>
              </a:ext>
            </a:extLst>
          </a:blip>
          <a:srcRect l="6539" r="7111" b="22174"/>
          <a:stretch/>
        </p:blipFill>
        <p:spPr>
          <a:xfrm>
            <a:off x="3320049" y="187034"/>
            <a:ext cx="2316204" cy="2903705"/>
          </a:xfrm>
          <a:prstGeom prst="rect">
            <a:avLst/>
          </a:prstGeom>
        </p:spPr>
      </p:pic>
      <p:pic>
        <p:nvPicPr>
          <p:cNvPr id="9" name="Рисунок 8" descr="Изображение выглядит как человек, одежда, внутренний, женщина&#10;&#10;Автоматически созданное описание">
            <a:extLst>
              <a:ext uri="{FF2B5EF4-FFF2-40B4-BE49-F238E27FC236}">
                <a16:creationId xmlns:a16="http://schemas.microsoft.com/office/drawing/2014/main" id="{18DE6FC3-B3B5-4E27-82E5-71CA7B7F62BE}"/>
              </a:ext>
            </a:extLst>
          </p:cNvPr>
          <p:cNvPicPr>
            <a:picLocks noChangeAspect="1"/>
          </p:cNvPicPr>
          <p:nvPr/>
        </p:nvPicPr>
        <p:blipFill rotWithShape="1">
          <a:blip r:embed="rId4">
            <a:extLst>
              <a:ext uri="{28A0092B-C50C-407E-A947-70E740481C1C}">
                <a14:useLocalDpi xmlns:a14="http://schemas.microsoft.com/office/drawing/2010/main" val="0"/>
              </a:ext>
            </a:extLst>
          </a:blip>
          <a:srcRect l="8460" b="14094"/>
          <a:stretch/>
        </p:blipFill>
        <p:spPr>
          <a:xfrm>
            <a:off x="334448" y="192990"/>
            <a:ext cx="2307211" cy="2897749"/>
          </a:xfrm>
          <a:prstGeom prst="rect">
            <a:avLst/>
          </a:prstGeom>
        </p:spPr>
      </p:pic>
      <p:sp>
        <p:nvSpPr>
          <p:cNvPr id="24" name="Title 1">
            <a:extLst>
              <a:ext uri="{FF2B5EF4-FFF2-40B4-BE49-F238E27FC236}">
                <a16:creationId xmlns:a16="http://schemas.microsoft.com/office/drawing/2014/main" id="{B7F4C073-3F31-40A0-A891-E2A68458310C}"/>
              </a:ext>
            </a:extLst>
          </p:cNvPr>
          <p:cNvSpPr txBox="1">
            <a:spLocks/>
          </p:cNvSpPr>
          <p:nvPr/>
        </p:nvSpPr>
        <p:spPr>
          <a:xfrm>
            <a:off x="253157" y="3297679"/>
            <a:ext cx="2426210" cy="418606"/>
          </a:xfrm>
          <a:prstGeom prst="rect">
            <a:avLst/>
          </a:prstGeom>
        </p:spPr>
        <p:txBody>
          <a:bodyPr anchor="t">
            <a:noAutofit/>
          </a:bodyPr>
          <a:lstStyle>
            <a:lvl1pPr algn="l" defTabSz="914377" rtl="0" eaLnBrk="1" latinLnBrk="0" hangingPunct="1">
              <a:lnSpc>
                <a:spcPct val="90000"/>
              </a:lnSpc>
              <a:spcBef>
                <a:spcPct val="0"/>
              </a:spcBef>
              <a:buNone/>
              <a:defRPr sz="2800" kern="1200">
                <a:solidFill>
                  <a:schemeClr val="tx1"/>
                </a:solidFill>
                <a:latin typeface="+mj-lt"/>
                <a:ea typeface="+mj-ea"/>
                <a:cs typeface="+mj-cs"/>
              </a:defRPr>
            </a:lvl1pPr>
          </a:lstStyle>
          <a:p>
            <a:r>
              <a:rPr lang="ru-RU" sz="1800" dirty="0">
                <a:solidFill>
                  <a:schemeClr val="tx2"/>
                </a:solidFill>
              </a:rPr>
              <a:t>Сафронова Софья Евгеньевна</a:t>
            </a:r>
            <a:endParaRPr lang="en-GB" sz="1800" dirty="0">
              <a:solidFill>
                <a:schemeClr val="tx2"/>
              </a:solidFill>
            </a:endParaRPr>
          </a:p>
        </p:txBody>
      </p:sp>
      <p:sp>
        <p:nvSpPr>
          <p:cNvPr id="25" name="Text Placeholder 8">
            <a:extLst>
              <a:ext uri="{FF2B5EF4-FFF2-40B4-BE49-F238E27FC236}">
                <a16:creationId xmlns:a16="http://schemas.microsoft.com/office/drawing/2014/main" id="{BDFDAA08-9B3B-4732-A7E8-7FEA91059700}"/>
              </a:ext>
            </a:extLst>
          </p:cNvPr>
          <p:cNvSpPr txBox="1">
            <a:spLocks/>
          </p:cNvSpPr>
          <p:nvPr/>
        </p:nvSpPr>
        <p:spPr>
          <a:xfrm>
            <a:off x="253157" y="3936545"/>
            <a:ext cx="2657427" cy="1377538"/>
          </a:xfrm>
          <a:prstGeom prst="rect">
            <a:avLst/>
          </a:prstGeom>
        </p:spPr>
        <p:txBody>
          <a:bodyPr>
            <a:noAutofit/>
          </a:bodyPr>
          <a:lstStyle>
            <a:lvl1pPr marL="0" indent="0" algn="l" defTabSz="914377" rtl="0" eaLnBrk="1" latinLnBrk="0" hangingPunct="1">
              <a:lnSpc>
                <a:spcPct val="90000"/>
              </a:lnSpc>
              <a:spcBef>
                <a:spcPts val="1000"/>
              </a:spcBef>
              <a:buFont typeface="Arial" panose="020B0604020202020204" pitchFamily="34" charset="0"/>
              <a:buNone/>
              <a:defRPr sz="1600" b="0" kern="1200" baseline="0">
                <a:solidFill>
                  <a:schemeClr val="tx2"/>
                </a:solidFill>
                <a:latin typeface="+mn-lt"/>
                <a:ea typeface="+mn-ea"/>
                <a:cs typeface="+mn-cs"/>
              </a:defRPr>
            </a:lvl1pPr>
            <a:lvl2pPr marL="457200"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4pPr>
            <a:lvl5pPr marL="1828800"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9pPr>
          </a:lstStyle>
          <a:p>
            <a:pPr>
              <a:lnSpc>
                <a:spcPct val="100000"/>
              </a:lnSpc>
              <a:spcBef>
                <a:spcPts val="0"/>
              </a:spcBef>
            </a:pPr>
            <a:r>
              <a:rPr lang="ru-RU" sz="1400" b="1" dirty="0"/>
              <a:t>Территориальный руководитель</a:t>
            </a:r>
          </a:p>
        </p:txBody>
      </p:sp>
      <p:pic>
        <p:nvPicPr>
          <p:cNvPr id="33" name="Picture 20">
            <a:extLst>
              <a:ext uri="{FF2B5EF4-FFF2-40B4-BE49-F238E27FC236}">
                <a16:creationId xmlns:a16="http://schemas.microsoft.com/office/drawing/2014/main" id="{8ED89D67-6526-4C69-8131-AE4EFCD0E1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442" y="5218095"/>
            <a:ext cx="549414" cy="550498"/>
          </a:xfrm>
          <a:prstGeom prst="rect">
            <a:avLst/>
          </a:prstGeom>
        </p:spPr>
      </p:pic>
      <p:sp>
        <p:nvSpPr>
          <p:cNvPr id="38" name="Text Placeholder 8">
            <a:extLst>
              <a:ext uri="{FF2B5EF4-FFF2-40B4-BE49-F238E27FC236}">
                <a16:creationId xmlns:a16="http://schemas.microsoft.com/office/drawing/2014/main" id="{FA9504FD-78EB-44B8-821B-E8A6E2D0856A}"/>
              </a:ext>
            </a:extLst>
          </p:cNvPr>
          <p:cNvSpPr txBox="1">
            <a:spLocks/>
          </p:cNvSpPr>
          <p:nvPr/>
        </p:nvSpPr>
        <p:spPr>
          <a:xfrm>
            <a:off x="1060128" y="5326240"/>
            <a:ext cx="1627928" cy="394453"/>
          </a:xfrm>
          <a:prstGeom prst="rect">
            <a:avLst/>
          </a:prstGeo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sz="1600" b="0" kern="1200" baseline="0">
                <a:solidFill>
                  <a:schemeClr val="tx2"/>
                </a:solidFill>
                <a:latin typeface="+mn-lt"/>
                <a:ea typeface="+mn-ea"/>
                <a:cs typeface="+mn-cs"/>
              </a:defRPr>
            </a:lvl1pPr>
            <a:lvl2pPr marL="457200"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4pPr>
            <a:lvl5pPr marL="1828800"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9pPr>
          </a:lstStyle>
          <a:p>
            <a:r>
              <a:rPr lang="ru-RU" dirty="0"/>
              <a:t>(812) 677 70 06</a:t>
            </a:r>
            <a:endParaRPr lang="en-GB" dirty="0"/>
          </a:p>
        </p:txBody>
      </p:sp>
      <p:sp>
        <p:nvSpPr>
          <p:cNvPr id="39" name="Text Placeholder 8">
            <a:extLst>
              <a:ext uri="{FF2B5EF4-FFF2-40B4-BE49-F238E27FC236}">
                <a16:creationId xmlns:a16="http://schemas.microsoft.com/office/drawing/2014/main" id="{A612D302-CA54-4D05-B8E4-D47509C4458C}"/>
              </a:ext>
            </a:extLst>
          </p:cNvPr>
          <p:cNvSpPr txBox="1">
            <a:spLocks/>
          </p:cNvSpPr>
          <p:nvPr/>
        </p:nvSpPr>
        <p:spPr>
          <a:xfrm>
            <a:off x="6290294" y="3916340"/>
            <a:ext cx="2596725" cy="817269"/>
          </a:xfrm>
          <a:prstGeom prst="rect">
            <a:avLst/>
          </a:prstGeo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sz="1600" b="1" kern="1200" baseline="0">
                <a:solidFill>
                  <a:schemeClr val="tx1"/>
                </a:solidFill>
                <a:latin typeface="+mn-lt"/>
                <a:ea typeface="+mn-ea"/>
                <a:cs typeface="+mn-cs"/>
              </a:defRPr>
            </a:lvl1pPr>
            <a:lvl2pPr marL="457200"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4pPr>
            <a:lvl5pPr marL="1828800"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9pPr>
          </a:lstStyle>
          <a:p>
            <a:pPr>
              <a:lnSpc>
                <a:spcPct val="100000"/>
              </a:lnSpc>
            </a:pPr>
            <a:r>
              <a:rPr lang="ru-RU" sz="1400" dirty="0">
                <a:solidFill>
                  <a:schemeClr val="tx2"/>
                </a:solidFill>
              </a:rPr>
              <a:t>Территориальный инженер</a:t>
            </a:r>
            <a:endParaRPr lang="en-GB" sz="1400" dirty="0">
              <a:solidFill>
                <a:schemeClr val="tx2"/>
              </a:solidFill>
            </a:endParaRPr>
          </a:p>
        </p:txBody>
      </p:sp>
      <p:pic>
        <p:nvPicPr>
          <p:cNvPr id="40" name="Picture 25">
            <a:extLst>
              <a:ext uri="{FF2B5EF4-FFF2-40B4-BE49-F238E27FC236}">
                <a16:creationId xmlns:a16="http://schemas.microsoft.com/office/drawing/2014/main" id="{C042B2FE-4D92-4BC4-9AAA-ECCBBBAEE4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5193" y="5218095"/>
            <a:ext cx="549414" cy="550498"/>
          </a:xfrm>
          <a:prstGeom prst="rect">
            <a:avLst/>
          </a:prstGeom>
        </p:spPr>
      </p:pic>
      <p:sp>
        <p:nvSpPr>
          <p:cNvPr id="41" name="Text Placeholder 8">
            <a:extLst>
              <a:ext uri="{FF2B5EF4-FFF2-40B4-BE49-F238E27FC236}">
                <a16:creationId xmlns:a16="http://schemas.microsoft.com/office/drawing/2014/main" id="{96970619-7665-4DEB-ADFF-F39C8B7A1C90}"/>
              </a:ext>
            </a:extLst>
          </p:cNvPr>
          <p:cNvSpPr txBox="1">
            <a:spLocks/>
          </p:cNvSpPr>
          <p:nvPr/>
        </p:nvSpPr>
        <p:spPr>
          <a:xfrm>
            <a:off x="7018909" y="5315485"/>
            <a:ext cx="1647512" cy="394453"/>
          </a:xfrm>
          <a:prstGeom prst="rect">
            <a:avLst/>
          </a:prstGeo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sz="1600" b="0" kern="1200" baseline="0">
                <a:solidFill>
                  <a:schemeClr val="tx2"/>
                </a:solidFill>
                <a:latin typeface="+mn-lt"/>
                <a:ea typeface="+mn-ea"/>
                <a:cs typeface="+mn-cs"/>
              </a:defRPr>
            </a:lvl1pPr>
            <a:lvl2pPr marL="457200"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4pPr>
            <a:lvl5pPr marL="1828800"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9pPr>
          </a:lstStyle>
          <a:p>
            <a:r>
              <a:rPr lang="ru-RU" dirty="0"/>
              <a:t>(812) 677 70 06</a:t>
            </a:r>
            <a:endParaRPr lang="en-GB" dirty="0"/>
          </a:p>
        </p:txBody>
      </p:sp>
      <p:sp>
        <p:nvSpPr>
          <p:cNvPr id="42" name="Text Placeholder 19">
            <a:extLst>
              <a:ext uri="{FF2B5EF4-FFF2-40B4-BE49-F238E27FC236}">
                <a16:creationId xmlns:a16="http://schemas.microsoft.com/office/drawing/2014/main" id="{25AE5544-428B-4D05-8E84-556A66D61811}"/>
              </a:ext>
            </a:extLst>
          </p:cNvPr>
          <p:cNvSpPr txBox="1">
            <a:spLocks/>
          </p:cNvSpPr>
          <p:nvPr/>
        </p:nvSpPr>
        <p:spPr>
          <a:xfrm>
            <a:off x="6274183" y="3288746"/>
            <a:ext cx="3504681" cy="45719"/>
          </a:xfrm>
          <a:prstGeom prst="rect">
            <a:avLst/>
          </a:prstGeom>
        </p:spPr>
        <p:txBody>
          <a:bodyPr anchor="t">
            <a:noAutofit/>
          </a:bodyPr>
          <a:lstStyle>
            <a:lvl1pPr marL="0" indent="0" algn="l" defTabSz="914377"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377"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377"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3pPr>
            <a:lvl4pPr marL="1371600" indent="0" algn="l" defTabSz="914377"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4pPr>
            <a:lvl5pPr marL="1828800" indent="0" algn="l" defTabSz="914377"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9pPr>
          </a:lstStyle>
          <a:p>
            <a:r>
              <a:rPr lang="ru-RU" sz="1800" dirty="0">
                <a:solidFill>
                  <a:schemeClr val="tx2"/>
                </a:solidFill>
              </a:rPr>
              <a:t>Кудряшов Александр Сергеевич</a:t>
            </a:r>
            <a:endParaRPr lang="en-GB" sz="1800" dirty="0">
              <a:solidFill>
                <a:schemeClr val="tx2"/>
              </a:solidFill>
            </a:endParaRPr>
          </a:p>
        </p:txBody>
      </p:sp>
      <p:sp>
        <p:nvSpPr>
          <p:cNvPr id="43" name="Text Placeholder 8">
            <a:extLst>
              <a:ext uri="{FF2B5EF4-FFF2-40B4-BE49-F238E27FC236}">
                <a16:creationId xmlns:a16="http://schemas.microsoft.com/office/drawing/2014/main" id="{97B29DAD-65E0-4422-8C64-707D37D31F2F}"/>
              </a:ext>
            </a:extLst>
          </p:cNvPr>
          <p:cNvSpPr txBox="1">
            <a:spLocks/>
          </p:cNvSpPr>
          <p:nvPr/>
        </p:nvSpPr>
        <p:spPr>
          <a:xfrm>
            <a:off x="9218869" y="3670432"/>
            <a:ext cx="2563148" cy="817269"/>
          </a:xfrm>
          <a:prstGeom prst="rect">
            <a:avLst/>
          </a:prstGeom>
        </p:spPr>
        <p:txBody>
          <a:bodyPr>
            <a:normAutofit fontScale="85000" lnSpcReduction="20000"/>
          </a:bodyPr>
          <a:lstStyle>
            <a:lvl1pPr marL="0" indent="0" algn="l" defTabSz="914377" rtl="0" eaLnBrk="1" latinLnBrk="0" hangingPunct="1">
              <a:lnSpc>
                <a:spcPct val="90000"/>
              </a:lnSpc>
              <a:spcBef>
                <a:spcPts val="1000"/>
              </a:spcBef>
              <a:buFont typeface="Arial" panose="020B0604020202020204" pitchFamily="34" charset="0"/>
              <a:buNone/>
              <a:defRPr sz="1600" b="1" kern="1200" baseline="0">
                <a:solidFill>
                  <a:schemeClr val="tx1"/>
                </a:solidFill>
                <a:latin typeface="+mn-lt"/>
                <a:ea typeface="+mn-ea"/>
                <a:cs typeface="+mn-cs"/>
              </a:defRPr>
            </a:lvl1pPr>
            <a:lvl2pPr marL="457200"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4pPr>
            <a:lvl5pPr marL="1828800"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9pPr>
          </a:lstStyle>
          <a:p>
            <a:endParaRPr lang="ru-RU" dirty="0">
              <a:solidFill>
                <a:schemeClr val="tx2"/>
              </a:solidFill>
            </a:endParaRPr>
          </a:p>
          <a:p>
            <a:r>
              <a:rPr lang="ru-RU" dirty="0">
                <a:solidFill>
                  <a:schemeClr val="tx2"/>
                </a:solidFill>
              </a:rPr>
              <a:t>Специалист </a:t>
            </a:r>
          </a:p>
          <a:p>
            <a:r>
              <a:rPr lang="ru-RU" dirty="0">
                <a:solidFill>
                  <a:schemeClr val="tx2"/>
                </a:solidFill>
              </a:rPr>
              <a:t>по расчету квартплаты</a:t>
            </a:r>
          </a:p>
        </p:txBody>
      </p:sp>
      <p:sp>
        <p:nvSpPr>
          <p:cNvPr id="44" name="Text Placeholder 8">
            <a:extLst>
              <a:ext uri="{FF2B5EF4-FFF2-40B4-BE49-F238E27FC236}">
                <a16:creationId xmlns:a16="http://schemas.microsoft.com/office/drawing/2014/main" id="{EAE6F411-695D-40AE-B335-07DF2B4E2CB9}"/>
              </a:ext>
            </a:extLst>
          </p:cNvPr>
          <p:cNvSpPr txBox="1">
            <a:spLocks/>
          </p:cNvSpPr>
          <p:nvPr/>
        </p:nvSpPr>
        <p:spPr>
          <a:xfrm>
            <a:off x="9219471" y="4457863"/>
            <a:ext cx="2808059" cy="878773"/>
          </a:xfrm>
          <a:prstGeom prst="rect">
            <a:avLst/>
          </a:prstGeom>
        </p:spPr>
        <p:txBody>
          <a:bodyPr>
            <a:noAutofit/>
          </a:bodyPr>
          <a:lstStyle>
            <a:lvl1pPr marL="0" indent="0" algn="l" defTabSz="914377" rtl="0" eaLnBrk="1" latinLnBrk="0" hangingPunct="1">
              <a:lnSpc>
                <a:spcPct val="90000"/>
              </a:lnSpc>
              <a:spcBef>
                <a:spcPts val="1000"/>
              </a:spcBef>
              <a:buFont typeface="Arial" panose="020B0604020202020204" pitchFamily="34" charset="0"/>
              <a:buNone/>
              <a:defRPr sz="1600" b="0" kern="1200" baseline="0">
                <a:solidFill>
                  <a:schemeClr val="tx2"/>
                </a:solidFill>
                <a:latin typeface="+mn-lt"/>
                <a:ea typeface="+mn-ea"/>
                <a:cs typeface="+mn-cs"/>
              </a:defRPr>
            </a:lvl1pPr>
            <a:lvl2pPr marL="457200"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4pPr>
            <a:lvl5pPr marL="1828800"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9pPr>
          </a:lstStyle>
          <a:p>
            <a:pPr>
              <a:lnSpc>
                <a:spcPct val="120000"/>
              </a:lnSpc>
              <a:spcBef>
                <a:spcPts val="0"/>
              </a:spcBef>
            </a:pPr>
            <a:r>
              <a:rPr lang="ru-RU" sz="1150" dirty="0"/>
              <a:t>Прием по телефону</a:t>
            </a:r>
            <a:r>
              <a:rPr lang="en-US" sz="1150" dirty="0"/>
              <a:t> </a:t>
            </a:r>
            <a:endParaRPr lang="ru-RU" sz="1150" dirty="0"/>
          </a:p>
          <a:p>
            <a:pPr>
              <a:lnSpc>
                <a:spcPct val="120000"/>
              </a:lnSpc>
              <a:spcBef>
                <a:spcPts val="0"/>
              </a:spcBef>
            </a:pPr>
            <a:r>
              <a:rPr lang="ru-RU" sz="1150" dirty="0"/>
              <a:t>понедельник, вторник, четверг с 9.00 до 13.00. </a:t>
            </a:r>
            <a:endParaRPr lang="en-US" sz="1150" dirty="0"/>
          </a:p>
        </p:txBody>
      </p:sp>
      <p:pic>
        <p:nvPicPr>
          <p:cNvPr id="45" name="Picture 33">
            <a:extLst>
              <a:ext uri="{FF2B5EF4-FFF2-40B4-BE49-F238E27FC236}">
                <a16:creationId xmlns:a16="http://schemas.microsoft.com/office/drawing/2014/main" id="{23763B57-2778-4414-A966-BA06A8E392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0493" y="5218095"/>
            <a:ext cx="549414" cy="550498"/>
          </a:xfrm>
          <a:prstGeom prst="rect">
            <a:avLst/>
          </a:prstGeom>
        </p:spPr>
      </p:pic>
      <p:sp>
        <p:nvSpPr>
          <p:cNvPr id="46" name="Text Placeholder 8">
            <a:extLst>
              <a:ext uri="{FF2B5EF4-FFF2-40B4-BE49-F238E27FC236}">
                <a16:creationId xmlns:a16="http://schemas.microsoft.com/office/drawing/2014/main" id="{DDA06FC8-F591-43A7-B213-56459D87FF9C}"/>
              </a:ext>
            </a:extLst>
          </p:cNvPr>
          <p:cNvSpPr txBox="1">
            <a:spLocks/>
          </p:cNvSpPr>
          <p:nvPr/>
        </p:nvSpPr>
        <p:spPr>
          <a:xfrm>
            <a:off x="9983944" y="5326241"/>
            <a:ext cx="1648670" cy="394453"/>
          </a:xfrm>
          <a:prstGeom prst="rect">
            <a:avLst/>
          </a:prstGeo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sz="1600" b="0" kern="1200" baseline="0">
                <a:solidFill>
                  <a:schemeClr val="tx2"/>
                </a:solidFill>
                <a:latin typeface="+mn-lt"/>
                <a:ea typeface="+mn-ea"/>
                <a:cs typeface="+mn-cs"/>
              </a:defRPr>
            </a:lvl1pPr>
            <a:lvl2pPr marL="457200"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4pPr>
            <a:lvl5pPr marL="1828800"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9pPr>
          </a:lstStyle>
          <a:p>
            <a:r>
              <a:rPr lang="ru-RU" dirty="0"/>
              <a:t>(812) 677 70 06</a:t>
            </a:r>
            <a:endParaRPr lang="en-GB" dirty="0"/>
          </a:p>
        </p:txBody>
      </p:sp>
      <p:sp>
        <p:nvSpPr>
          <p:cNvPr id="47" name="Text Placeholder 15">
            <a:extLst>
              <a:ext uri="{FF2B5EF4-FFF2-40B4-BE49-F238E27FC236}">
                <a16:creationId xmlns:a16="http://schemas.microsoft.com/office/drawing/2014/main" id="{02C2457B-90CC-431E-919F-589C47C2FF89}"/>
              </a:ext>
            </a:extLst>
          </p:cNvPr>
          <p:cNvSpPr txBox="1">
            <a:spLocks/>
          </p:cNvSpPr>
          <p:nvPr/>
        </p:nvSpPr>
        <p:spPr>
          <a:xfrm>
            <a:off x="9215893" y="3270081"/>
            <a:ext cx="2563148" cy="440793"/>
          </a:xfrm>
          <a:prstGeom prst="rect">
            <a:avLst/>
          </a:prstGeom>
        </p:spPr>
        <p:txBody>
          <a:bodyPr anchor="t">
            <a:noAutofit/>
          </a:bodyPr>
          <a:lstStyle>
            <a:lvl1pPr marL="0" indent="0" algn="l" defTabSz="914377" rtl="0" eaLnBrk="1" latinLnBrk="0" hangingPunct="1">
              <a:lnSpc>
                <a:spcPct val="90000"/>
              </a:lnSpc>
              <a:spcBef>
                <a:spcPts val="1000"/>
              </a:spcBef>
              <a:buFont typeface="Arial" panose="020B0604020202020204" pitchFamily="34" charset="0"/>
              <a:buNone/>
              <a:defRPr sz="2800" kern="1200" baseline="0">
                <a:solidFill>
                  <a:schemeClr val="tx1"/>
                </a:solidFill>
                <a:latin typeface="+mn-lt"/>
                <a:ea typeface="+mn-ea"/>
                <a:cs typeface="+mn-cs"/>
              </a:defRPr>
            </a:lvl1pPr>
            <a:lvl2pPr marL="457200" indent="0" algn="l" defTabSz="914377"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377"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3pPr>
            <a:lvl4pPr marL="1371600" indent="0" algn="l" defTabSz="914377"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4pPr>
            <a:lvl5pPr marL="1828800" indent="0" algn="l" defTabSz="914377"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9pPr>
          </a:lstStyle>
          <a:p>
            <a:r>
              <a:rPr lang="ru-RU" sz="1800" dirty="0">
                <a:solidFill>
                  <a:schemeClr val="tx2"/>
                </a:solidFill>
              </a:rPr>
              <a:t>Мошкина Наталия Александровна </a:t>
            </a:r>
            <a:endParaRPr lang="en-GB" sz="1800" dirty="0">
              <a:solidFill>
                <a:schemeClr val="tx2"/>
              </a:solidFill>
              <a:latin typeface="+mj-lt"/>
            </a:endParaRPr>
          </a:p>
        </p:txBody>
      </p:sp>
      <p:sp>
        <p:nvSpPr>
          <p:cNvPr id="48" name="Title 1">
            <a:extLst>
              <a:ext uri="{FF2B5EF4-FFF2-40B4-BE49-F238E27FC236}">
                <a16:creationId xmlns:a16="http://schemas.microsoft.com/office/drawing/2014/main" id="{F446B175-56A2-4791-8258-93A0D84148D2}"/>
              </a:ext>
            </a:extLst>
          </p:cNvPr>
          <p:cNvSpPr txBox="1">
            <a:spLocks/>
          </p:cNvSpPr>
          <p:nvPr/>
        </p:nvSpPr>
        <p:spPr>
          <a:xfrm>
            <a:off x="3249950" y="3263519"/>
            <a:ext cx="2426210" cy="418606"/>
          </a:xfrm>
          <a:prstGeom prst="rect">
            <a:avLst/>
          </a:prstGeom>
        </p:spPr>
        <p:txBody>
          <a:bodyPr anchor="t">
            <a:noAutofit/>
          </a:bodyPr>
          <a:lstStyle>
            <a:lvl1pPr algn="l" defTabSz="914377" rtl="0" eaLnBrk="1" latinLnBrk="0" hangingPunct="1">
              <a:lnSpc>
                <a:spcPct val="90000"/>
              </a:lnSpc>
              <a:spcBef>
                <a:spcPct val="0"/>
              </a:spcBef>
              <a:buNone/>
              <a:defRPr sz="2800" kern="1200">
                <a:solidFill>
                  <a:schemeClr val="tx1"/>
                </a:solidFill>
                <a:latin typeface="+mj-lt"/>
                <a:ea typeface="+mj-ea"/>
                <a:cs typeface="+mj-cs"/>
              </a:defRPr>
            </a:lvl1pPr>
          </a:lstStyle>
          <a:p>
            <a:r>
              <a:rPr lang="ru-RU" sz="1800" dirty="0">
                <a:solidFill>
                  <a:schemeClr val="tx2"/>
                </a:solidFill>
              </a:rPr>
              <a:t>Андрюшкина Ольга</a:t>
            </a:r>
            <a:r>
              <a:rPr lang="en-US" sz="1800" dirty="0">
                <a:solidFill>
                  <a:schemeClr val="tx2"/>
                </a:solidFill>
              </a:rPr>
              <a:t> </a:t>
            </a:r>
            <a:r>
              <a:rPr lang="ru-RU" sz="1800" dirty="0">
                <a:solidFill>
                  <a:schemeClr val="tx2"/>
                </a:solidFill>
              </a:rPr>
              <a:t>Вячеславовна</a:t>
            </a:r>
            <a:endParaRPr lang="en-GB" sz="1800" dirty="0">
              <a:solidFill>
                <a:schemeClr val="tx2"/>
              </a:solidFill>
            </a:endParaRPr>
          </a:p>
        </p:txBody>
      </p:sp>
      <p:sp>
        <p:nvSpPr>
          <p:cNvPr id="49" name="Text Placeholder 8">
            <a:extLst>
              <a:ext uri="{FF2B5EF4-FFF2-40B4-BE49-F238E27FC236}">
                <a16:creationId xmlns:a16="http://schemas.microsoft.com/office/drawing/2014/main" id="{E6DED667-C27F-4857-A5EE-E355A7E81218}"/>
              </a:ext>
            </a:extLst>
          </p:cNvPr>
          <p:cNvSpPr txBox="1">
            <a:spLocks/>
          </p:cNvSpPr>
          <p:nvPr/>
        </p:nvSpPr>
        <p:spPr>
          <a:xfrm>
            <a:off x="3289889" y="3936545"/>
            <a:ext cx="2756158" cy="1377538"/>
          </a:xfrm>
          <a:prstGeom prst="rect">
            <a:avLst/>
          </a:prstGeom>
        </p:spPr>
        <p:txBody>
          <a:bodyPr>
            <a:noAutofit/>
          </a:bodyPr>
          <a:lstStyle>
            <a:lvl1pPr marL="0" indent="0" algn="l" defTabSz="914377" rtl="0" eaLnBrk="1" latinLnBrk="0" hangingPunct="1">
              <a:lnSpc>
                <a:spcPct val="90000"/>
              </a:lnSpc>
              <a:spcBef>
                <a:spcPts val="1000"/>
              </a:spcBef>
              <a:buFont typeface="Arial" panose="020B0604020202020204" pitchFamily="34" charset="0"/>
              <a:buNone/>
              <a:defRPr sz="1600" b="0" kern="1200" baseline="0">
                <a:solidFill>
                  <a:schemeClr val="tx2"/>
                </a:solidFill>
                <a:latin typeface="+mn-lt"/>
                <a:ea typeface="+mn-ea"/>
                <a:cs typeface="+mn-cs"/>
              </a:defRPr>
            </a:lvl1pPr>
            <a:lvl2pPr marL="457200"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4pPr>
            <a:lvl5pPr marL="1828800"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9pPr>
          </a:lstStyle>
          <a:p>
            <a:pPr>
              <a:lnSpc>
                <a:spcPct val="100000"/>
              </a:lnSpc>
              <a:spcBef>
                <a:spcPts val="0"/>
              </a:spcBef>
            </a:pPr>
            <a:r>
              <a:rPr lang="ru-RU" sz="1400" b="1" dirty="0"/>
              <a:t>Управляющий</a:t>
            </a:r>
          </a:p>
          <a:p>
            <a:pPr>
              <a:lnSpc>
                <a:spcPct val="100000"/>
              </a:lnSpc>
              <a:spcBef>
                <a:spcPts val="0"/>
              </a:spcBef>
            </a:pPr>
            <a:endParaRPr lang="ru-RU" sz="1400" dirty="0"/>
          </a:p>
          <a:p>
            <a:pPr>
              <a:lnSpc>
                <a:spcPct val="100000"/>
              </a:lnSpc>
              <a:spcBef>
                <a:spcPts val="0"/>
              </a:spcBef>
            </a:pPr>
            <a:r>
              <a:rPr lang="ru-RU" sz="1100" dirty="0"/>
              <a:t>Прием жителей: </a:t>
            </a:r>
          </a:p>
          <a:p>
            <a:pPr>
              <a:lnSpc>
                <a:spcPct val="100000"/>
              </a:lnSpc>
              <a:spcBef>
                <a:spcPts val="0"/>
              </a:spcBef>
            </a:pPr>
            <a:r>
              <a:rPr lang="ru-RU" sz="1100" dirty="0"/>
              <a:t>вторник с 10.00 до 12.00, </a:t>
            </a:r>
          </a:p>
          <a:p>
            <a:pPr>
              <a:lnSpc>
                <a:spcPct val="100000"/>
              </a:lnSpc>
              <a:spcBef>
                <a:spcPts val="0"/>
              </a:spcBef>
            </a:pPr>
            <a:r>
              <a:rPr lang="ru-RU" sz="1100" dirty="0"/>
              <a:t>2 среда месяца с 17.00 до 20.00</a:t>
            </a:r>
          </a:p>
          <a:p>
            <a:pPr>
              <a:lnSpc>
                <a:spcPct val="100000"/>
              </a:lnSpc>
              <a:spcBef>
                <a:spcPts val="0"/>
              </a:spcBef>
            </a:pPr>
            <a:endParaRPr lang="en-GB" sz="1400" b="1" dirty="0"/>
          </a:p>
        </p:txBody>
      </p:sp>
      <p:pic>
        <p:nvPicPr>
          <p:cNvPr id="50" name="Picture 20">
            <a:extLst>
              <a:ext uri="{FF2B5EF4-FFF2-40B4-BE49-F238E27FC236}">
                <a16:creationId xmlns:a16="http://schemas.microsoft.com/office/drawing/2014/main" id="{423396FF-9A76-4432-8DD4-B4CC6363ED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0600" y="5218095"/>
            <a:ext cx="549414" cy="550498"/>
          </a:xfrm>
          <a:prstGeom prst="rect">
            <a:avLst/>
          </a:prstGeom>
        </p:spPr>
      </p:pic>
      <p:sp>
        <p:nvSpPr>
          <p:cNvPr id="51" name="Text Placeholder 8">
            <a:extLst>
              <a:ext uri="{FF2B5EF4-FFF2-40B4-BE49-F238E27FC236}">
                <a16:creationId xmlns:a16="http://schemas.microsoft.com/office/drawing/2014/main" id="{433C7C7B-837F-4EE9-B63B-425A97183700}"/>
              </a:ext>
            </a:extLst>
          </p:cNvPr>
          <p:cNvSpPr txBox="1">
            <a:spLocks/>
          </p:cNvSpPr>
          <p:nvPr/>
        </p:nvSpPr>
        <p:spPr>
          <a:xfrm>
            <a:off x="4007142" y="5315485"/>
            <a:ext cx="1627928" cy="394453"/>
          </a:xfrm>
          <a:prstGeom prst="rect">
            <a:avLst/>
          </a:prstGeo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sz="1600" b="0" kern="1200" baseline="0">
                <a:solidFill>
                  <a:schemeClr val="tx2"/>
                </a:solidFill>
                <a:latin typeface="+mn-lt"/>
                <a:ea typeface="+mn-ea"/>
                <a:cs typeface="+mn-cs"/>
              </a:defRPr>
            </a:lvl1pPr>
            <a:lvl2pPr marL="457200"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4pPr>
            <a:lvl5pPr marL="1828800"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9pPr>
          </a:lstStyle>
          <a:p>
            <a:r>
              <a:rPr lang="ru-RU" dirty="0"/>
              <a:t>(812) 677 70 06</a:t>
            </a:r>
            <a:endParaRPr lang="en-GB" dirty="0"/>
          </a:p>
        </p:txBody>
      </p:sp>
      <p:grpSp>
        <p:nvGrpSpPr>
          <p:cNvPr id="52" name="Group 1">
            <a:extLst>
              <a:ext uri="{FF2B5EF4-FFF2-40B4-BE49-F238E27FC236}">
                <a16:creationId xmlns:a16="http://schemas.microsoft.com/office/drawing/2014/main" id="{E2F90B8B-E930-4204-ADA0-53B83701437F}"/>
              </a:ext>
            </a:extLst>
          </p:cNvPr>
          <p:cNvGrpSpPr/>
          <p:nvPr/>
        </p:nvGrpSpPr>
        <p:grpSpPr>
          <a:xfrm>
            <a:off x="5998855" y="2923989"/>
            <a:ext cx="2974500" cy="3122849"/>
            <a:chOff x="4187825" y="2863121"/>
            <a:chExt cx="3836909" cy="3122849"/>
          </a:xfrm>
        </p:grpSpPr>
        <p:cxnSp>
          <p:nvCxnSpPr>
            <p:cNvPr id="53" name="Straight Connector 28">
              <a:extLst>
                <a:ext uri="{FF2B5EF4-FFF2-40B4-BE49-F238E27FC236}">
                  <a16:creationId xmlns:a16="http://schemas.microsoft.com/office/drawing/2014/main" id="{C0B6BDE1-18DF-4498-8CC9-6D80811EACA7}"/>
                </a:ext>
              </a:extLst>
            </p:cNvPr>
            <p:cNvCxnSpPr/>
            <p:nvPr/>
          </p:nvCxnSpPr>
          <p:spPr>
            <a:xfrm>
              <a:off x="4187825" y="2863121"/>
              <a:ext cx="0" cy="3122849"/>
            </a:xfrm>
            <a:prstGeom prst="line">
              <a:avLst/>
            </a:prstGeom>
            <a:ln>
              <a:solidFill>
                <a:srgbClr val="284753"/>
              </a:solidFill>
            </a:ln>
          </p:spPr>
          <p:style>
            <a:lnRef idx="1">
              <a:schemeClr val="accent1"/>
            </a:lnRef>
            <a:fillRef idx="0">
              <a:schemeClr val="accent1"/>
            </a:fillRef>
            <a:effectRef idx="0">
              <a:schemeClr val="accent1"/>
            </a:effectRef>
            <a:fontRef idx="minor">
              <a:schemeClr val="tx1"/>
            </a:fontRef>
          </p:style>
        </p:cxnSp>
        <p:cxnSp>
          <p:nvCxnSpPr>
            <p:cNvPr id="54" name="Straight Connector 29">
              <a:extLst>
                <a:ext uri="{FF2B5EF4-FFF2-40B4-BE49-F238E27FC236}">
                  <a16:creationId xmlns:a16="http://schemas.microsoft.com/office/drawing/2014/main" id="{A2EB5D20-DFA7-42B7-9D9F-C9DE55CCD714}"/>
                </a:ext>
              </a:extLst>
            </p:cNvPr>
            <p:cNvCxnSpPr/>
            <p:nvPr/>
          </p:nvCxnSpPr>
          <p:spPr>
            <a:xfrm>
              <a:off x="8024734" y="2863121"/>
              <a:ext cx="0" cy="3122849"/>
            </a:xfrm>
            <a:prstGeom prst="line">
              <a:avLst/>
            </a:prstGeom>
            <a:ln>
              <a:solidFill>
                <a:srgbClr val="284753"/>
              </a:solidFill>
            </a:ln>
          </p:spPr>
          <p:style>
            <a:lnRef idx="1">
              <a:schemeClr val="accent1"/>
            </a:lnRef>
            <a:fillRef idx="0">
              <a:schemeClr val="accent1"/>
            </a:fillRef>
            <a:effectRef idx="0">
              <a:schemeClr val="accent1"/>
            </a:effectRef>
            <a:fontRef idx="minor">
              <a:schemeClr val="tx1"/>
            </a:fontRef>
          </p:style>
        </p:cxnSp>
      </p:grpSp>
      <p:pic>
        <p:nvPicPr>
          <p:cNvPr id="4" name="Рисунок 3" descr="Изображение выглядит как человек, мужчина, одежда, носит&#10;&#10;Автоматически созданное описание">
            <a:extLst>
              <a:ext uri="{FF2B5EF4-FFF2-40B4-BE49-F238E27FC236}">
                <a16:creationId xmlns:a16="http://schemas.microsoft.com/office/drawing/2014/main" id="{98F3DE03-EAC1-430D-9145-40B64ADC15E1}"/>
              </a:ext>
            </a:extLst>
          </p:cNvPr>
          <p:cNvPicPr>
            <a:picLocks noChangeAspect="1"/>
          </p:cNvPicPr>
          <p:nvPr/>
        </p:nvPicPr>
        <p:blipFill rotWithShape="1">
          <a:blip r:embed="rId6">
            <a:extLst>
              <a:ext uri="{28A0092B-C50C-407E-A947-70E740481C1C}">
                <a14:useLocalDpi xmlns:a14="http://schemas.microsoft.com/office/drawing/2010/main" val="0"/>
              </a:ext>
            </a:extLst>
          </a:blip>
          <a:srcRect l="8835" t="14267" r="8765" b="18036"/>
          <a:stretch/>
        </p:blipFill>
        <p:spPr>
          <a:xfrm>
            <a:off x="9315864" y="187931"/>
            <a:ext cx="2344357" cy="2897749"/>
          </a:xfrm>
          <a:prstGeom prst="rect">
            <a:avLst/>
          </a:prstGeom>
        </p:spPr>
      </p:pic>
      <p:pic>
        <p:nvPicPr>
          <p:cNvPr id="5" name="Рисунок 4" descr="Изображение выглядит как здание, внешний, человек, одежда&#10;&#10;Автоматически созданное описание">
            <a:extLst>
              <a:ext uri="{FF2B5EF4-FFF2-40B4-BE49-F238E27FC236}">
                <a16:creationId xmlns:a16="http://schemas.microsoft.com/office/drawing/2014/main" id="{FC710B23-B7C9-4151-AFA8-6712C9B7682D}"/>
              </a:ext>
            </a:extLst>
          </p:cNvPr>
          <p:cNvPicPr>
            <a:picLocks noChangeAspect="1"/>
          </p:cNvPicPr>
          <p:nvPr/>
        </p:nvPicPr>
        <p:blipFill rotWithShape="1">
          <a:blip r:embed="rId7">
            <a:extLst>
              <a:ext uri="{28A0092B-C50C-407E-A947-70E740481C1C}">
                <a14:useLocalDpi xmlns:a14="http://schemas.microsoft.com/office/drawing/2010/main" val="0"/>
              </a:ext>
            </a:extLst>
          </a:blip>
          <a:srcRect l="33869" t="15508" r="31061" b="51741"/>
          <a:stretch/>
        </p:blipFill>
        <p:spPr>
          <a:xfrm>
            <a:off x="6338253" y="187034"/>
            <a:ext cx="2327143" cy="2897749"/>
          </a:xfrm>
          <a:prstGeom prst="rect">
            <a:avLst/>
          </a:prstGeom>
        </p:spPr>
      </p:pic>
    </p:spTree>
    <p:extLst>
      <p:ext uri="{BB962C8B-B14F-4D97-AF65-F5344CB8AC3E}">
        <p14:creationId xmlns:p14="http://schemas.microsoft.com/office/powerpoint/2010/main" val="265159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20E6DAC4-BEAE-442E-BE57-B500E59C46DA}"/>
              </a:ext>
            </a:extLst>
          </p:cNvPr>
          <p:cNvSpPr>
            <a:spLocks noGrp="1"/>
          </p:cNvSpPr>
          <p:nvPr>
            <p:ph type="title"/>
          </p:nvPr>
        </p:nvSpPr>
        <p:spPr>
          <a:xfrm>
            <a:off x="370800" y="367200"/>
            <a:ext cx="11448000" cy="817200"/>
          </a:xfrm>
        </p:spPr>
        <p:txBody>
          <a:bodyPr/>
          <a:lstStyle/>
          <a:p>
            <a:pPr algn="l"/>
            <a:r>
              <a:rPr lang="ru-RU" dirty="0"/>
              <a:t>Инструменты для взаимодействия с управляющей компанией </a:t>
            </a:r>
          </a:p>
        </p:txBody>
      </p:sp>
      <p:sp>
        <p:nvSpPr>
          <p:cNvPr id="4" name="Объект 3">
            <a:extLst>
              <a:ext uri="{FF2B5EF4-FFF2-40B4-BE49-F238E27FC236}">
                <a16:creationId xmlns:a16="http://schemas.microsoft.com/office/drawing/2014/main" id="{55523C6B-6E6A-4646-A8C9-A3AA76020CFD}"/>
              </a:ext>
            </a:extLst>
          </p:cNvPr>
          <p:cNvSpPr>
            <a:spLocks noGrp="1"/>
          </p:cNvSpPr>
          <p:nvPr>
            <p:ph sz="quarter" idx="11"/>
          </p:nvPr>
        </p:nvSpPr>
        <p:spPr>
          <a:xfrm>
            <a:off x="201881" y="1368487"/>
            <a:ext cx="4156363" cy="5079814"/>
          </a:xfrm>
          <a:solidFill>
            <a:schemeClr val="tx2"/>
          </a:solidFill>
        </p:spPr>
        <p:txBody>
          <a:bodyPr>
            <a:noAutofit/>
          </a:bodyPr>
          <a:lstStyle/>
          <a:p>
            <a:pPr>
              <a:lnSpc>
                <a:spcPct val="120000"/>
              </a:lnSpc>
              <a:defRPr/>
            </a:pPr>
            <a:r>
              <a:rPr lang="ru-RU" sz="2000" dirty="0"/>
              <a:t>САЙТ</a:t>
            </a:r>
            <a:r>
              <a:rPr lang="ru-RU" sz="2000" dirty="0">
                <a:solidFill>
                  <a:schemeClr val="tx1"/>
                </a:solidFill>
              </a:rPr>
              <a:t> </a:t>
            </a:r>
            <a:r>
              <a:rPr lang="en-US" sz="2000" dirty="0">
                <a:solidFill>
                  <a:schemeClr val="tx1"/>
                </a:solidFill>
                <a:hlinkClick r:id="rId2"/>
              </a:rPr>
              <a:t>YITSERVICE.RU</a:t>
            </a:r>
            <a:r>
              <a:rPr lang="ru-RU" sz="2000" dirty="0">
                <a:solidFill>
                  <a:schemeClr val="tx1"/>
                </a:solidFill>
              </a:rPr>
              <a:t> </a:t>
            </a:r>
          </a:p>
          <a:p>
            <a:pPr>
              <a:lnSpc>
                <a:spcPct val="120000"/>
              </a:lnSpc>
              <a:defRPr/>
            </a:pPr>
            <a:endParaRPr lang="ru-RU" sz="1400" dirty="0"/>
          </a:p>
          <a:p>
            <a:pPr>
              <a:lnSpc>
                <a:spcPct val="120000"/>
              </a:lnSpc>
              <a:defRPr/>
            </a:pPr>
            <a:endParaRPr lang="ru-RU" sz="1400" dirty="0"/>
          </a:p>
          <a:p>
            <a:pPr marL="273050" indent="-273050">
              <a:lnSpc>
                <a:spcPct val="120000"/>
              </a:lnSpc>
              <a:buFont typeface="Arial" panose="020B0604020202020204" pitchFamily="34" charset="0"/>
              <a:buChar char="•"/>
              <a:defRPr/>
            </a:pPr>
            <a:r>
              <a:rPr lang="ru-RU" sz="1600" dirty="0"/>
              <a:t>Информация об управляющей компании, о доме, обслуживающем персонале, тарифах, дополнительных услугах</a:t>
            </a:r>
          </a:p>
          <a:p>
            <a:pPr marL="273050" indent="-273050">
              <a:lnSpc>
                <a:spcPct val="120000"/>
              </a:lnSpc>
              <a:buFont typeface="Arial" panose="020B0604020202020204" pitchFamily="34" charset="0"/>
              <a:buChar char="•"/>
              <a:defRPr/>
            </a:pPr>
            <a:r>
              <a:rPr lang="ru-RU" sz="1600" dirty="0"/>
              <a:t>Регулярное обновление новостей, в том числе отдельная лента новостей дома</a:t>
            </a:r>
          </a:p>
          <a:p>
            <a:pPr marL="273050" indent="-273050">
              <a:lnSpc>
                <a:spcPct val="120000"/>
              </a:lnSpc>
              <a:buFont typeface="Arial" panose="020B0604020202020204" pitchFamily="34" charset="0"/>
              <a:buChar char="•"/>
              <a:defRPr/>
            </a:pPr>
            <a:r>
              <a:rPr lang="ru-RU" sz="1600" dirty="0"/>
              <a:t>Форма подачи заявок в диспетчерскую, в том числе на оказание платных услуг</a:t>
            </a:r>
          </a:p>
          <a:p>
            <a:pPr marL="273050" indent="-273050">
              <a:lnSpc>
                <a:spcPct val="120000"/>
              </a:lnSpc>
              <a:buFont typeface="Arial" panose="020B0604020202020204" pitchFamily="34" charset="0"/>
              <a:buChar char="•"/>
              <a:defRPr/>
            </a:pPr>
            <a:r>
              <a:rPr lang="ru-RU" sz="1600" dirty="0"/>
              <a:t>Форма подачи показаний счетчиков</a:t>
            </a:r>
            <a:endParaRPr lang="en-US" sz="1600" dirty="0"/>
          </a:p>
          <a:p>
            <a:pPr marL="273050" indent="-273050">
              <a:lnSpc>
                <a:spcPct val="120000"/>
              </a:lnSpc>
              <a:buFont typeface="Arial" panose="020B0604020202020204" pitchFamily="34" charset="0"/>
              <a:buChar char="•"/>
              <a:defRPr/>
            </a:pPr>
            <a:r>
              <a:rPr lang="ru-RU" sz="1600" dirty="0"/>
              <a:t>Форма для оплаты ЖКУ</a:t>
            </a:r>
            <a:r>
              <a:rPr lang="en-US" sz="1600" dirty="0"/>
              <a:t> </a:t>
            </a:r>
            <a:r>
              <a:rPr lang="ru-RU" sz="1600" dirty="0"/>
              <a:t>и дополнительных услуг</a:t>
            </a:r>
          </a:p>
          <a:p>
            <a:endParaRPr lang="ru-RU" dirty="0"/>
          </a:p>
        </p:txBody>
      </p:sp>
      <p:sp>
        <p:nvSpPr>
          <p:cNvPr id="5" name="Объект 4">
            <a:extLst>
              <a:ext uri="{FF2B5EF4-FFF2-40B4-BE49-F238E27FC236}">
                <a16:creationId xmlns:a16="http://schemas.microsoft.com/office/drawing/2014/main" id="{A939580E-F6F7-4E75-8D80-73DF2EE7445B}"/>
              </a:ext>
            </a:extLst>
          </p:cNvPr>
          <p:cNvSpPr>
            <a:spLocks noGrp="1"/>
          </p:cNvSpPr>
          <p:nvPr>
            <p:ph sz="quarter" idx="12"/>
          </p:nvPr>
        </p:nvSpPr>
        <p:spPr>
          <a:xfrm>
            <a:off x="8131723" y="1404113"/>
            <a:ext cx="3850479" cy="4789487"/>
          </a:xfrm>
          <a:solidFill>
            <a:schemeClr val="tx2"/>
          </a:solidFill>
        </p:spPr>
        <p:txBody>
          <a:bodyPr>
            <a:normAutofit fontScale="47500" lnSpcReduction="20000"/>
          </a:bodyPr>
          <a:lstStyle/>
          <a:p>
            <a:pPr fontAlgn="base">
              <a:lnSpc>
                <a:spcPct val="120000"/>
              </a:lnSpc>
              <a:spcAft>
                <a:spcPct val="0"/>
              </a:spcAft>
              <a:defRPr/>
            </a:pPr>
            <a:r>
              <a:rPr lang="ru-RU" sz="4200" dirty="0"/>
              <a:t>СООБЩЕСТВО </a:t>
            </a:r>
            <a:r>
              <a:rPr lang="en-US" sz="4200" dirty="0">
                <a:solidFill>
                  <a:schemeClr val="tx1"/>
                </a:solidFill>
                <a:hlinkClick r:id="rId3"/>
              </a:rPr>
              <a:t>VK.COM/YIT.SERVICE</a:t>
            </a:r>
            <a:r>
              <a:rPr lang="ru-RU" sz="4200" dirty="0">
                <a:solidFill>
                  <a:schemeClr val="tx1"/>
                </a:solidFill>
              </a:rPr>
              <a:t> </a:t>
            </a:r>
          </a:p>
          <a:p>
            <a:pPr fontAlgn="base">
              <a:lnSpc>
                <a:spcPct val="100000"/>
              </a:lnSpc>
              <a:spcAft>
                <a:spcPct val="0"/>
              </a:spcAft>
              <a:defRPr/>
            </a:pPr>
            <a:endParaRPr lang="ru-RU" dirty="0"/>
          </a:p>
          <a:p>
            <a:pPr fontAlgn="base">
              <a:lnSpc>
                <a:spcPct val="100000"/>
              </a:lnSpc>
              <a:spcAft>
                <a:spcPct val="0"/>
              </a:spcAft>
              <a:defRPr/>
            </a:pPr>
            <a:endParaRPr lang="ru-RU" dirty="0"/>
          </a:p>
          <a:p>
            <a:pPr marL="177800" indent="-177800" fontAlgn="base">
              <a:lnSpc>
                <a:spcPct val="120000"/>
              </a:lnSpc>
              <a:spcAft>
                <a:spcPct val="0"/>
              </a:spcAft>
              <a:buFont typeface="Arial" panose="020B0604020202020204" pitchFamily="34" charset="0"/>
              <a:buChar char="•"/>
              <a:defRPr/>
            </a:pPr>
            <a:r>
              <a:rPr lang="ru-RU" dirty="0"/>
              <a:t>Более 4,5 тыс. подписчиков</a:t>
            </a:r>
          </a:p>
          <a:p>
            <a:pPr marL="177800" indent="-177800" fontAlgn="base">
              <a:lnSpc>
                <a:spcPct val="120000"/>
              </a:lnSpc>
              <a:spcAft>
                <a:spcPct val="0"/>
              </a:spcAft>
              <a:buFont typeface="Arial" panose="020B0604020202020204" pitchFamily="34" charset="0"/>
              <a:buChar char="•"/>
              <a:defRPr/>
            </a:pPr>
            <a:r>
              <a:rPr lang="ru-RU" dirty="0"/>
              <a:t>Отдельная ветка обсуждений для каждого жилого комплекса</a:t>
            </a:r>
          </a:p>
          <a:p>
            <a:pPr marL="177800" indent="-177800" fontAlgn="base">
              <a:lnSpc>
                <a:spcPct val="120000"/>
              </a:lnSpc>
              <a:spcAft>
                <a:spcPct val="0"/>
              </a:spcAft>
              <a:buFont typeface="Arial" panose="020B0604020202020204" pitchFamily="34" charset="0"/>
              <a:buChar char="•"/>
              <a:defRPr/>
            </a:pPr>
            <a:r>
              <a:rPr lang="ru-RU" dirty="0"/>
              <a:t>Вы можете задать в группе любые интересующие вопросы по обслуживанию дома, знакомиться и обмениваться информацией.</a:t>
            </a:r>
          </a:p>
          <a:p>
            <a:endParaRPr lang="ru-RU" dirty="0"/>
          </a:p>
        </p:txBody>
      </p:sp>
      <p:sp>
        <p:nvSpPr>
          <p:cNvPr id="6" name="Рисунок SmartArt 5">
            <a:extLst>
              <a:ext uri="{FF2B5EF4-FFF2-40B4-BE49-F238E27FC236}">
                <a16:creationId xmlns:a16="http://schemas.microsoft.com/office/drawing/2014/main" id="{382172EB-3388-4764-91E8-9124E5E0758C}"/>
              </a:ext>
            </a:extLst>
          </p:cNvPr>
          <p:cNvSpPr>
            <a:spLocks noGrp="1"/>
          </p:cNvSpPr>
          <p:nvPr>
            <p:ph type="dgm" sz="quarter" idx="21"/>
          </p:nvPr>
        </p:nvSpPr>
        <p:spPr/>
      </p:sp>
      <p:sp>
        <p:nvSpPr>
          <p:cNvPr id="7" name="Объект 17">
            <a:extLst>
              <a:ext uri="{FF2B5EF4-FFF2-40B4-BE49-F238E27FC236}">
                <a16:creationId xmlns:a16="http://schemas.microsoft.com/office/drawing/2014/main" id="{7C7C81AD-58F0-4797-A168-FDF521A3F4E4}"/>
              </a:ext>
            </a:extLst>
          </p:cNvPr>
          <p:cNvSpPr txBox="1">
            <a:spLocks/>
          </p:cNvSpPr>
          <p:nvPr/>
        </p:nvSpPr>
        <p:spPr>
          <a:xfrm>
            <a:off x="4310743" y="1365663"/>
            <a:ext cx="4049486" cy="5177641"/>
          </a:xfrm>
          <a:prstGeom prst="rect">
            <a:avLst/>
          </a:prstGeom>
          <a:solidFill>
            <a:schemeClr val="accent2"/>
          </a:solidFill>
        </p:spPr>
        <p:txBody>
          <a:bodyPr vert="horz" lIns="288000" tIns="288000" rIns="180000" bIns="180000" rtlCol="0">
            <a:noAutofit/>
          </a:bodyPr>
          <a:lstStyle>
            <a:lvl1pPr marL="0" indent="0" algn="l" defTabSz="914377" rtl="0" eaLnBrk="1" latinLnBrk="0" hangingPunct="1">
              <a:lnSpc>
                <a:spcPct val="90000"/>
              </a:lnSpc>
              <a:spcBef>
                <a:spcPts val="0"/>
              </a:spcBef>
              <a:buFont typeface="Arial" panose="020B0604020202020204" pitchFamily="34" charset="0"/>
              <a:buNone/>
              <a:defRPr sz="3600" kern="1200">
                <a:solidFill>
                  <a:schemeClr val="bg1"/>
                </a:solidFill>
                <a:latin typeface="+mn-lt"/>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400" kern="1200">
                <a:solidFill>
                  <a:schemeClr val="bg1"/>
                </a:solidFill>
                <a:latin typeface="+mn-lt"/>
                <a:ea typeface="+mn-ea"/>
                <a:cs typeface="+mn-cs"/>
              </a:defRPr>
            </a:lvl4pPr>
            <a:lvl5pPr marL="1828755" indent="0" algn="l" defTabSz="914377" rtl="0" eaLnBrk="1" latinLnBrk="0" hangingPunct="1">
              <a:lnSpc>
                <a:spcPct val="90000"/>
              </a:lnSpc>
              <a:spcBef>
                <a:spcPts val="500"/>
              </a:spcBef>
              <a:buFont typeface="Arial" panose="020B0604020202020204" pitchFamily="34" charset="0"/>
              <a:buNone/>
              <a:defRPr sz="12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9pPr>
          </a:lstStyle>
          <a:p>
            <a:pPr fontAlgn="base">
              <a:lnSpc>
                <a:spcPct val="100000"/>
              </a:lnSpc>
              <a:spcAft>
                <a:spcPct val="0"/>
              </a:spcAft>
              <a:defRPr/>
            </a:pPr>
            <a:r>
              <a:rPr lang="ru-RU" sz="2000" dirty="0"/>
              <a:t>ЛИЧНЫЙ КАБИНЕТ </a:t>
            </a:r>
            <a:r>
              <a:rPr lang="en-US" sz="2000" dirty="0">
                <a:solidFill>
                  <a:schemeClr val="tx1"/>
                </a:solidFill>
                <a:hlinkClick r:id="rId4"/>
              </a:rPr>
              <a:t>YITPLUS.RU</a:t>
            </a:r>
            <a:r>
              <a:rPr lang="ru-RU" sz="2800" dirty="0">
                <a:solidFill>
                  <a:schemeClr val="accent3"/>
                </a:solidFill>
              </a:rPr>
              <a:t> *</a:t>
            </a:r>
          </a:p>
          <a:p>
            <a:pPr fontAlgn="base">
              <a:lnSpc>
                <a:spcPct val="100000"/>
              </a:lnSpc>
              <a:spcAft>
                <a:spcPct val="0"/>
              </a:spcAft>
              <a:defRPr/>
            </a:pPr>
            <a:endParaRPr lang="ru-RU" altLang="ru-RU" sz="1600" dirty="0"/>
          </a:p>
          <a:p>
            <a:pPr marL="285750" indent="-285750" fontAlgn="base">
              <a:lnSpc>
                <a:spcPct val="100000"/>
              </a:lnSpc>
              <a:spcAft>
                <a:spcPct val="0"/>
              </a:spcAft>
              <a:buFont typeface="Arial" panose="020B0604020202020204" pitchFamily="34" charset="0"/>
              <a:buChar char="•"/>
              <a:defRPr/>
            </a:pPr>
            <a:r>
              <a:rPr lang="ru-RU" altLang="ru-RU" sz="1600" dirty="0"/>
              <a:t>Информация о  начислении квартплаты по всем вашим помещениям</a:t>
            </a:r>
          </a:p>
          <a:p>
            <a:pPr marL="285750" indent="-285750" fontAlgn="base">
              <a:lnSpc>
                <a:spcPct val="100000"/>
              </a:lnSpc>
              <a:spcAft>
                <a:spcPct val="0"/>
              </a:spcAft>
              <a:buFont typeface="Arial" panose="020B0604020202020204" pitchFamily="34" charset="0"/>
              <a:buChar char="•"/>
              <a:defRPr/>
            </a:pPr>
            <a:r>
              <a:rPr lang="ru-RU" altLang="ru-RU" sz="1600" dirty="0"/>
              <a:t>Возможность скачивать квитанции и видеть историю всех начислений и платежей</a:t>
            </a:r>
          </a:p>
          <a:p>
            <a:pPr marL="285750" indent="-285750" fontAlgn="base">
              <a:lnSpc>
                <a:spcPct val="100000"/>
              </a:lnSpc>
              <a:spcAft>
                <a:spcPct val="0"/>
              </a:spcAft>
              <a:buFont typeface="Arial" panose="020B0604020202020204" pitchFamily="34" charset="0"/>
              <a:buChar char="•"/>
              <a:defRPr/>
            </a:pPr>
            <a:r>
              <a:rPr lang="ru-RU" altLang="ru-RU" sz="1600" dirty="0"/>
              <a:t>Форма для подачи показаний счетчиков</a:t>
            </a:r>
          </a:p>
          <a:p>
            <a:pPr marL="285750" indent="-285750" fontAlgn="base">
              <a:lnSpc>
                <a:spcPct val="100000"/>
              </a:lnSpc>
              <a:spcAft>
                <a:spcPct val="0"/>
              </a:spcAft>
              <a:buFont typeface="Arial" panose="020B0604020202020204" pitchFamily="34" charset="0"/>
              <a:buChar char="•"/>
              <a:defRPr/>
            </a:pPr>
            <a:r>
              <a:rPr lang="ru-RU" altLang="ru-RU" sz="1600" dirty="0"/>
              <a:t>Форма для отправки заявок и обращений</a:t>
            </a:r>
          </a:p>
          <a:p>
            <a:pPr marL="285750" indent="-285750" fontAlgn="base">
              <a:lnSpc>
                <a:spcPct val="100000"/>
              </a:lnSpc>
              <a:spcAft>
                <a:spcPct val="0"/>
              </a:spcAft>
              <a:buFont typeface="Arial" panose="020B0604020202020204" pitchFamily="34" charset="0"/>
              <a:buChar char="•"/>
              <a:defRPr/>
            </a:pPr>
            <a:r>
              <a:rPr lang="ru-RU" altLang="ru-RU" sz="1600" dirty="0"/>
              <a:t>Новости и оповещения</a:t>
            </a:r>
          </a:p>
          <a:p>
            <a:pPr marL="285750" indent="-285750" fontAlgn="base">
              <a:lnSpc>
                <a:spcPct val="100000"/>
              </a:lnSpc>
              <a:spcAft>
                <a:spcPct val="0"/>
              </a:spcAft>
              <a:buFont typeface="Arial" panose="020B0604020202020204" pitchFamily="34" charset="0"/>
              <a:buChar char="•"/>
              <a:defRPr/>
            </a:pPr>
            <a:r>
              <a:rPr lang="ru-RU" altLang="ru-RU" sz="1600" dirty="0"/>
              <a:t>Оплата квитанций</a:t>
            </a:r>
          </a:p>
          <a:p>
            <a:pPr marL="285750" indent="-285750" fontAlgn="base">
              <a:lnSpc>
                <a:spcPct val="100000"/>
              </a:lnSpc>
              <a:spcAft>
                <a:spcPct val="0"/>
              </a:spcAft>
              <a:buFont typeface="Arial" panose="020B0604020202020204" pitchFamily="34" charset="0"/>
              <a:buChar char="•"/>
              <a:defRPr/>
            </a:pPr>
            <a:r>
              <a:rPr lang="ru-RU" altLang="ru-RU" sz="1600" dirty="0"/>
              <a:t>Оплата дополнительных услуг без комиссии</a:t>
            </a:r>
          </a:p>
          <a:p>
            <a:pPr fontAlgn="base">
              <a:lnSpc>
                <a:spcPct val="100000"/>
              </a:lnSpc>
              <a:spcAft>
                <a:spcPct val="0"/>
              </a:spcAft>
              <a:defRPr/>
            </a:pPr>
            <a:r>
              <a:rPr lang="ru-RU" sz="2400" dirty="0">
                <a:solidFill>
                  <a:schemeClr val="accent3"/>
                </a:solidFill>
              </a:rPr>
              <a:t>*</a:t>
            </a:r>
            <a:r>
              <a:rPr lang="ru-RU" sz="1600" dirty="0"/>
              <a:t> </a:t>
            </a:r>
            <a:r>
              <a:rPr lang="ru-RU" sz="1200" i="1" dirty="0"/>
              <a:t>Доступно также мобильное приложение ЮИТ Плюс</a:t>
            </a:r>
          </a:p>
          <a:p>
            <a:pPr marL="285750" indent="-285750" fontAlgn="base">
              <a:lnSpc>
                <a:spcPct val="100000"/>
              </a:lnSpc>
              <a:spcAft>
                <a:spcPct val="0"/>
              </a:spcAft>
              <a:buFont typeface="Arial" panose="020B0604020202020204" pitchFamily="34" charset="0"/>
              <a:buChar char="•"/>
              <a:defRPr/>
            </a:pPr>
            <a:endParaRPr lang="ru-RU" sz="1600" dirty="0"/>
          </a:p>
        </p:txBody>
      </p:sp>
      <p:sp>
        <p:nvSpPr>
          <p:cNvPr id="8" name="Oval 57">
            <a:extLst>
              <a:ext uri="{FF2B5EF4-FFF2-40B4-BE49-F238E27FC236}">
                <a16:creationId xmlns:a16="http://schemas.microsoft.com/office/drawing/2014/main" id="{02C7D4A6-6A08-4592-88C8-22B25351BF7B}"/>
              </a:ext>
            </a:extLst>
          </p:cNvPr>
          <p:cNvSpPr/>
          <p:nvPr/>
        </p:nvSpPr>
        <p:spPr>
          <a:xfrm>
            <a:off x="8865815" y="4821382"/>
            <a:ext cx="2047607" cy="19297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1400" b="1" dirty="0">
                <a:solidFill>
                  <a:schemeClr val="accent3"/>
                </a:solidFill>
                <a:latin typeface="Arial Narrow" charset="0"/>
                <a:ea typeface="Arial Narrow" charset="0"/>
                <a:cs typeface="Arial Narrow" charset="0"/>
              </a:rPr>
              <a:t>В </a:t>
            </a:r>
            <a:r>
              <a:rPr lang="ru-RU" sz="1400" b="1" dirty="0">
                <a:solidFill>
                  <a:schemeClr val="bg1"/>
                </a:solidFill>
                <a:latin typeface="Arial Narrow" charset="0"/>
                <a:ea typeface="Arial Narrow" charset="0"/>
                <a:cs typeface="Arial Narrow" charset="0"/>
              </a:rPr>
              <a:t>ЕДИНЫЙ КРУГЛОСУТОЧНЫЙ НОМЕР</a:t>
            </a:r>
          </a:p>
          <a:p>
            <a:pPr algn="ctr"/>
            <a:r>
              <a:rPr lang="ru-RU" sz="1400" b="1" dirty="0">
                <a:solidFill>
                  <a:schemeClr val="bg1"/>
                </a:solidFill>
                <a:latin typeface="Arial Narrow" charset="0"/>
                <a:ea typeface="Arial Narrow" charset="0"/>
                <a:cs typeface="Arial Narrow" charset="0"/>
              </a:rPr>
              <a:t>(812) 677 70 06</a:t>
            </a:r>
            <a:endParaRPr lang="en-GB" sz="1400" b="1" dirty="0">
              <a:solidFill>
                <a:schemeClr val="bg1"/>
              </a:solidFill>
              <a:latin typeface="Arial Narrow" charset="0"/>
              <a:ea typeface="Arial Narrow" charset="0"/>
              <a:cs typeface="Arial Narrow" charset="0"/>
            </a:endParaRPr>
          </a:p>
        </p:txBody>
      </p:sp>
      <p:sp>
        <p:nvSpPr>
          <p:cNvPr id="9" name="Рисунок SmartArt 5">
            <a:extLst>
              <a:ext uri="{FF2B5EF4-FFF2-40B4-BE49-F238E27FC236}">
                <a16:creationId xmlns:a16="http://schemas.microsoft.com/office/drawing/2014/main" id="{F3B0C96C-1E91-464E-9AB3-40415D5830B6}"/>
              </a:ext>
            </a:extLst>
          </p:cNvPr>
          <p:cNvSpPr txBox="1">
            <a:spLocks/>
          </p:cNvSpPr>
          <p:nvPr/>
        </p:nvSpPr>
        <p:spPr>
          <a:xfrm>
            <a:off x="370800" y="1171507"/>
            <a:ext cx="11449050" cy="28800"/>
          </a:xfrm>
          <a:prstGeom prst="rect">
            <a:avLst/>
          </a:prstGeom>
          <a:solidFill>
            <a:schemeClr val="bg1"/>
          </a:solidFill>
        </p:spPr>
      </p:sp>
    </p:spTree>
    <p:extLst>
      <p:ext uri="{BB962C8B-B14F-4D97-AF65-F5344CB8AC3E}">
        <p14:creationId xmlns:p14="http://schemas.microsoft.com/office/powerpoint/2010/main" val="3304655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0AAE04-4918-344E-ADF7-4121554C827E}"/>
              </a:ext>
            </a:extLst>
          </p:cNvPr>
          <p:cNvSpPr>
            <a:spLocks noGrp="1"/>
          </p:cNvSpPr>
          <p:nvPr>
            <p:ph type="title"/>
          </p:nvPr>
        </p:nvSpPr>
        <p:spPr>
          <a:xfrm>
            <a:off x="5379522" y="367200"/>
            <a:ext cx="6439278" cy="817200"/>
          </a:xfrm>
        </p:spPr>
        <p:txBody>
          <a:bodyPr/>
          <a:lstStyle/>
          <a:p>
            <a:pPr algn="l"/>
            <a:r>
              <a:rPr lang="ru-RU" dirty="0"/>
              <a:t>Частые вопросы новоселов</a:t>
            </a:r>
            <a:endParaRPr lang="en-GB" dirty="0"/>
          </a:p>
        </p:txBody>
      </p:sp>
      <p:sp>
        <p:nvSpPr>
          <p:cNvPr id="5" name="SmartArt Placeholder 4">
            <a:extLst>
              <a:ext uri="{FF2B5EF4-FFF2-40B4-BE49-F238E27FC236}">
                <a16:creationId xmlns:a16="http://schemas.microsoft.com/office/drawing/2014/main" id="{096F313D-A8FD-E140-B2DD-9D0957D6094A}"/>
              </a:ext>
            </a:extLst>
          </p:cNvPr>
          <p:cNvSpPr>
            <a:spLocks noGrp="1"/>
          </p:cNvSpPr>
          <p:nvPr>
            <p:ph type="dgm" sz="quarter" idx="21"/>
          </p:nvPr>
        </p:nvSpPr>
        <p:spPr/>
      </p:sp>
      <p:cxnSp>
        <p:nvCxnSpPr>
          <p:cNvPr id="11" name="Straight Connector 10">
            <a:extLst>
              <a:ext uri="{FF2B5EF4-FFF2-40B4-BE49-F238E27FC236}">
                <a16:creationId xmlns:a16="http://schemas.microsoft.com/office/drawing/2014/main" id="{ABCF552D-3C43-8147-9B4A-89291D02AC0F}"/>
              </a:ext>
            </a:extLst>
          </p:cNvPr>
          <p:cNvCxnSpPr>
            <a:cxnSpLocks/>
          </p:cNvCxnSpPr>
          <p:nvPr/>
        </p:nvCxnSpPr>
        <p:spPr>
          <a:xfrm>
            <a:off x="4599767" y="2801621"/>
            <a:ext cx="295711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A9127F5-91BC-604F-8924-E356C730F662}"/>
              </a:ext>
            </a:extLst>
          </p:cNvPr>
          <p:cNvSpPr txBox="1"/>
          <p:nvPr/>
        </p:nvSpPr>
        <p:spPr>
          <a:xfrm>
            <a:off x="4492649" y="3016812"/>
            <a:ext cx="3123723" cy="2693045"/>
          </a:xfrm>
          <a:prstGeom prst="rect">
            <a:avLst/>
          </a:prstGeom>
          <a:noFill/>
        </p:spPr>
        <p:txBody>
          <a:bodyPr wrap="square" rtlCol="0">
            <a:spAutoFit/>
          </a:bodyPr>
          <a:lstStyle/>
          <a:p>
            <a:r>
              <a:rPr lang="en-GB" sz="1300">
                <a:solidFill>
                  <a:schemeClr val="bg1"/>
                </a:solidFill>
              </a:rPr>
              <a:t>Quote: Walt Disney. Cimaioriam ulpari reiciatur, sam, ne ventem aliquat evero to et ex etusdaectis sus arciam, volo tetusciis essit autem harum quas dolupta voloriti cum volupta tiberibea debitem oloreperspic tendit quis et que quas sam sequo cusam alibusam et quiandit, officae dolupta speres sit rerspellabor magnimin et re, officit, verro explique aciendit landebitia sequate vellaut assum volest. Verro explique aciendit landebitia sequate vellaut assum volest.</a:t>
            </a:r>
          </a:p>
        </p:txBody>
      </p:sp>
      <p:grpSp>
        <p:nvGrpSpPr>
          <p:cNvPr id="13" name="Group 12">
            <a:extLst>
              <a:ext uri="{FF2B5EF4-FFF2-40B4-BE49-F238E27FC236}">
                <a16:creationId xmlns:a16="http://schemas.microsoft.com/office/drawing/2014/main" id="{40265682-81C1-E441-8370-5F1324B8A374}"/>
              </a:ext>
            </a:extLst>
          </p:cNvPr>
          <p:cNvGrpSpPr/>
          <p:nvPr/>
        </p:nvGrpSpPr>
        <p:grpSpPr>
          <a:xfrm>
            <a:off x="2186316" y="6438528"/>
            <a:ext cx="2866284" cy="230832"/>
            <a:chOff x="5517488" y="492058"/>
            <a:chExt cx="2866284" cy="230832"/>
          </a:xfrm>
        </p:grpSpPr>
        <p:grpSp>
          <p:nvGrpSpPr>
            <p:cNvPr id="14" name="Group 13">
              <a:extLst>
                <a:ext uri="{FF2B5EF4-FFF2-40B4-BE49-F238E27FC236}">
                  <a16:creationId xmlns:a16="http://schemas.microsoft.com/office/drawing/2014/main" id="{6E9C9EFA-769F-0748-879C-7E2A4B326918}"/>
                </a:ext>
              </a:extLst>
            </p:cNvPr>
            <p:cNvGrpSpPr/>
            <p:nvPr/>
          </p:nvGrpSpPr>
          <p:grpSpPr>
            <a:xfrm>
              <a:off x="8241311" y="536244"/>
              <a:ext cx="142461" cy="142461"/>
              <a:chOff x="2103579" y="2133600"/>
              <a:chExt cx="142461" cy="142461"/>
            </a:xfrm>
          </p:grpSpPr>
          <p:sp>
            <p:nvSpPr>
              <p:cNvPr id="16" name="Rectangle 15">
                <a:extLst>
                  <a:ext uri="{FF2B5EF4-FFF2-40B4-BE49-F238E27FC236}">
                    <a16:creationId xmlns:a16="http://schemas.microsoft.com/office/drawing/2014/main" id="{BE4A0955-393E-9843-BD38-2F6D5770F4D3}"/>
                  </a:ext>
                </a:extLst>
              </p:cNvPr>
              <p:cNvSpPr/>
              <p:nvPr/>
            </p:nvSpPr>
            <p:spPr>
              <a:xfrm>
                <a:off x="2103579" y="2133600"/>
                <a:ext cx="142461" cy="142461"/>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7" name="Oval 16">
                <a:extLst>
                  <a:ext uri="{FF2B5EF4-FFF2-40B4-BE49-F238E27FC236}">
                    <a16:creationId xmlns:a16="http://schemas.microsoft.com/office/drawing/2014/main" id="{CC4FEA43-530A-0046-98C0-81516B4E223C}"/>
                  </a:ext>
                </a:extLst>
              </p:cNvPr>
              <p:cNvSpPr/>
              <p:nvPr/>
            </p:nvSpPr>
            <p:spPr>
              <a:xfrm>
                <a:off x="2141653" y="2169215"/>
                <a:ext cx="71231" cy="712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grpSp>
        <p:sp>
          <p:nvSpPr>
            <p:cNvPr id="15" name="TextBox 14">
              <a:extLst>
                <a:ext uri="{FF2B5EF4-FFF2-40B4-BE49-F238E27FC236}">
                  <a16:creationId xmlns:a16="http://schemas.microsoft.com/office/drawing/2014/main" id="{30258598-813B-B246-9621-038A75EE2BCB}"/>
                </a:ext>
              </a:extLst>
            </p:cNvPr>
            <p:cNvSpPr txBox="1"/>
            <p:nvPr/>
          </p:nvSpPr>
          <p:spPr>
            <a:xfrm>
              <a:off x="5517488" y="492058"/>
              <a:ext cx="2723823" cy="230832"/>
            </a:xfrm>
            <a:prstGeom prst="rect">
              <a:avLst/>
            </a:prstGeom>
            <a:noFill/>
          </p:spPr>
          <p:txBody>
            <a:bodyPr wrap="none" rtlCol="0">
              <a:spAutoFit/>
            </a:bodyPr>
            <a:lstStyle/>
            <a:p>
              <a:r>
                <a:rPr lang="en-US" sz="900" dirty="0">
                  <a:solidFill>
                    <a:schemeClr val="bg1"/>
                  </a:solidFill>
                </a:rPr>
                <a:t>MARJAMAA RESIDENCIES, TALLINN, ESTONIA</a:t>
              </a:r>
            </a:p>
          </p:txBody>
        </p:sp>
      </p:grpSp>
      <p:pic>
        <p:nvPicPr>
          <p:cNvPr id="19" name="Kuvan paikkamerkki 18">
            <a:extLst>
              <a:ext uri="{FF2B5EF4-FFF2-40B4-BE49-F238E27FC236}">
                <a16:creationId xmlns:a16="http://schemas.microsoft.com/office/drawing/2014/main" id="{1A4E6135-1220-4843-A21D-4FA295749E46}"/>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p:pic>
      <p:sp>
        <p:nvSpPr>
          <p:cNvPr id="8" name="Объект 7">
            <a:extLst>
              <a:ext uri="{FF2B5EF4-FFF2-40B4-BE49-F238E27FC236}">
                <a16:creationId xmlns:a16="http://schemas.microsoft.com/office/drawing/2014/main" id="{B6213E36-3519-4940-9807-6DE706279E89}"/>
              </a:ext>
            </a:extLst>
          </p:cNvPr>
          <p:cNvSpPr>
            <a:spLocks noGrp="1"/>
          </p:cNvSpPr>
          <p:nvPr>
            <p:ph sz="quarter" idx="11"/>
          </p:nvPr>
        </p:nvSpPr>
        <p:spPr>
          <a:xfrm>
            <a:off x="3657600" y="1392238"/>
            <a:ext cx="8336478" cy="4984811"/>
          </a:xfrm>
          <a:solidFill>
            <a:schemeClr val="tx2"/>
          </a:solidFill>
        </p:spPr>
        <p:txBody>
          <a:bodyPr>
            <a:noAutofit/>
          </a:bodyPr>
          <a:lstStyle/>
          <a:p>
            <a:pPr marL="171450" indent="-171450">
              <a:lnSpc>
                <a:spcPct val="120000"/>
              </a:lnSpc>
              <a:buFont typeface="Arial" panose="020B0604020202020204" pitchFamily="34" charset="0"/>
              <a:buChar char="•"/>
            </a:pPr>
            <a:r>
              <a:rPr lang="ru-RU" sz="1200" b="1" dirty="0"/>
              <a:t>Можно ли не платить за услуги, пока я не проживаю в квартире?</a:t>
            </a:r>
          </a:p>
          <a:p>
            <a:pPr>
              <a:lnSpc>
                <a:spcPct val="120000"/>
              </a:lnSpc>
            </a:pPr>
            <a:r>
              <a:rPr lang="ru-RU" sz="1200" dirty="0"/>
              <a:t>В соответствии с п.п.6 п.1 статьи 153 ЖК РФ, факт не проживания от оплаты жилищно-коммунальных услуг не освобождает.</a:t>
            </a:r>
          </a:p>
          <a:p>
            <a:pPr>
              <a:lnSpc>
                <a:spcPct val="120000"/>
              </a:lnSpc>
            </a:pPr>
            <a:endParaRPr lang="ru-RU" sz="1200" b="1" dirty="0"/>
          </a:p>
          <a:p>
            <a:pPr marL="171450" indent="-171450">
              <a:lnSpc>
                <a:spcPct val="120000"/>
              </a:lnSpc>
              <a:buFont typeface="Arial" panose="020B0604020202020204" pitchFamily="34" charset="0"/>
              <a:buChar char="•"/>
            </a:pPr>
            <a:r>
              <a:rPr lang="ru-RU" sz="1200" b="1" dirty="0"/>
              <a:t>Где оплачивать услуги ЮИТ Сервис?</a:t>
            </a:r>
          </a:p>
          <a:p>
            <a:pPr>
              <a:lnSpc>
                <a:spcPct val="120000"/>
              </a:lnSpc>
            </a:pPr>
            <a:r>
              <a:rPr lang="ru-RU" sz="1200" dirty="0"/>
              <a:t>Удобно оплачивать в личном кабинете ЮИТ Плюс </a:t>
            </a:r>
            <a:r>
              <a:rPr lang="ru-RU" sz="1200" u="sng" dirty="0">
                <a:hlinkClick r:id="rId3"/>
              </a:rPr>
              <a:t>yitplus.ru</a:t>
            </a:r>
            <a:r>
              <a:rPr lang="ru-RU" sz="1200" dirty="0"/>
              <a:t> , в мобильно м приложении ЮИТ Плюс или на сайте </a:t>
            </a:r>
            <a:r>
              <a:rPr lang="ru-RU" sz="1200" u="sng" dirty="0">
                <a:hlinkClick r:id="rId4"/>
              </a:rPr>
              <a:t>yitservice.ru</a:t>
            </a:r>
            <a:endParaRPr lang="ru-RU" sz="1200" dirty="0"/>
          </a:p>
          <a:p>
            <a:pPr>
              <a:lnSpc>
                <a:spcPct val="120000"/>
              </a:lnSpc>
            </a:pPr>
            <a:endParaRPr lang="ru-RU" sz="1200" b="1" dirty="0"/>
          </a:p>
          <a:p>
            <a:pPr marL="171450" indent="-171450">
              <a:lnSpc>
                <a:spcPct val="120000"/>
              </a:lnSpc>
              <a:buFont typeface="Arial" panose="020B0604020202020204" pitchFamily="34" charset="0"/>
              <a:buChar char="•"/>
            </a:pPr>
            <a:r>
              <a:rPr lang="ru-RU" sz="1200" b="1" dirty="0"/>
              <a:t>Когда и как подавать показания счетчиков?</a:t>
            </a:r>
          </a:p>
          <a:p>
            <a:pPr>
              <a:lnSpc>
                <a:spcPct val="120000"/>
              </a:lnSpc>
            </a:pPr>
            <a:r>
              <a:rPr lang="ru-RU" sz="1200" dirty="0"/>
              <a:t>Желательно подавать показания счетчиков регулярно в период с 23 по 25 число. Удобнее всего отправить показания через личный кабинет ЮИТ Плюс </a:t>
            </a:r>
            <a:r>
              <a:rPr lang="ru-RU" sz="1200" dirty="0">
                <a:hlinkClick r:id="rId3"/>
              </a:rPr>
              <a:t>yitplus.ru</a:t>
            </a:r>
            <a:r>
              <a:rPr lang="ru-RU" sz="1200" dirty="0"/>
              <a:t> и в мобильном приложении. </a:t>
            </a:r>
          </a:p>
          <a:p>
            <a:pPr>
              <a:lnSpc>
                <a:spcPct val="120000"/>
              </a:lnSpc>
            </a:pPr>
            <a:endParaRPr lang="ru-RU" sz="1200" b="1" dirty="0"/>
          </a:p>
          <a:p>
            <a:pPr marL="171450" indent="-171450">
              <a:lnSpc>
                <a:spcPct val="120000"/>
              </a:lnSpc>
              <a:buFont typeface="Arial" panose="020B0604020202020204" pitchFamily="34" charset="0"/>
              <a:buChar char="•"/>
            </a:pPr>
            <a:r>
              <a:rPr lang="ru-RU" sz="1200" b="1" dirty="0"/>
              <a:t>Куда подавать заявку на гарантийный ремонт?</a:t>
            </a:r>
          </a:p>
          <a:p>
            <a:pPr>
              <a:lnSpc>
                <a:spcPct val="120000"/>
              </a:lnSpc>
            </a:pPr>
            <a:r>
              <a:rPr lang="ru-RU" sz="1200" dirty="0"/>
              <a:t>Заявки на гарантийный ремонт принимает диспетчерская служба ЮИТ Сервис по телефону (812) 677-70-06. </a:t>
            </a:r>
          </a:p>
          <a:p>
            <a:pPr>
              <a:lnSpc>
                <a:spcPct val="120000"/>
              </a:lnSpc>
            </a:pPr>
            <a:endParaRPr lang="ru-RU" sz="1200" b="1" dirty="0"/>
          </a:p>
          <a:p>
            <a:pPr marL="171450" indent="-171450">
              <a:lnSpc>
                <a:spcPct val="120000"/>
              </a:lnSpc>
              <a:buFont typeface="Arial" panose="020B0604020202020204" pitchFamily="34" charset="0"/>
              <a:buChar char="•"/>
            </a:pPr>
            <a:r>
              <a:rPr lang="ru-RU" sz="1200" b="1" dirty="0"/>
              <a:t>Где я могу зарегистрироваться (прописаться)?</a:t>
            </a:r>
          </a:p>
          <a:p>
            <a:pPr>
              <a:lnSpc>
                <a:spcPct val="120000"/>
              </a:lnSpc>
            </a:pPr>
            <a:r>
              <a:rPr lang="ru-RU" sz="1200" dirty="0" err="1"/>
              <a:t>ОВиРУГ</a:t>
            </a:r>
            <a:r>
              <a:rPr lang="ru-RU" sz="1200" dirty="0"/>
              <a:t> расположен по адресу: ул. Матроса Железняка, дом 25 (2 этаж), телефон  +7 (812) 241-22-67</a:t>
            </a:r>
          </a:p>
          <a:p>
            <a:pPr>
              <a:lnSpc>
                <a:spcPct val="120000"/>
              </a:lnSpc>
            </a:pPr>
            <a:endParaRPr lang="ru-RU" sz="1200" b="1" dirty="0"/>
          </a:p>
          <a:p>
            <a:pPr marL="171450" indent="-171450">
              <a:lnSpc>
                <a:spcPct val="120000"/>
              </a:lnSpc>
              <a:buFont typeface="Arial" panose="020B0604020202020204" pitchFamily="34" charset="0"/>
              <a:buChar char="•"/>
            </a:pPr>
            <a:r>
              <a:rPr lang="ru-RU" sz="1200" b="1" dirty="0"/>
              <a:t>Как подключить интернет, телефон и телевидение? </a:t>
            </a:r>
          </a:p>
          <a:p>
            <a:pPr>
              <a:lnSpc>
                <a:spcPct val="120000"/>
              </a:lnSpc>
            </a:pPr>
            <a:r>
              <a:rPr lang="ru-RU" sz="1200" dirty="0"/>
              <a:t>Эти услуги оказывает компания  ПАКТ</a:t>
            </a:r>
          </a:p>
        </p:txBody>
      </p:sp>
    </p:spTree>
    <p:extLst>
      <p:ext uri="{BB962C8B-B14F-4D97-AF65-F5344CB8AC3E}">
        <p14:creationId xmlns:p14="http://schemas.microsoft.com/office/powerpoint/2010/main" val="1990102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kstin paikkamerkki 14">
            <a:extLst>
              <a:ext uri="{FF2B5EF4-FFF2-40B4-BE49-F238E27FC236}">
                <a16:creationId xmlns:a16="http://schemas.microsoft.com/office/drawing/2014/main" id="{38126B64-6CAE-E045-A46E-D198C64BDC86}"/>
              </a:ext>
            </a:extLst>
          </p:cNvPr>
          <p:cNvSpPr>
            <a:spLocks noGrp="1"/>
          </p:cNvSpPr>
          <p:nvPr>
            <p:ph type="body" sz="quarter" idx="18"/>
          </p:nvPr>
        </p:nvSpPr>
        <p:spPr/>
        <p:txBody>
          <a:bodyPr>
            <a:normAutofit fontScale="62500" lnSpcReduction="20000"/>
          </a:bodyPr>
          <a:lstStyle/>
          <a:p>
            <a:endParaRPr lang="fi-FI"/>
          </a:p>
        </p:txBody>
      </p:sp>
      <p:pic>
        <p:nvPicPr>
          <p:cNvPr id="18" name="Рисунок 17">
            <a:extLst>
              <a:ext uri="{FF2B5EF4-FFF2-40B4-BE49-F238E27FC236}">
                <a16:creationId xmlns:a16="http://schemas.microsoft.com/office/drawing/2014/main" id="{59C37FB7-2DDA-45DF-BB69-29D97634A65E}"/>
              </a:ext>
            </a:extLst>
          </p:cNvPr>
          <p:cNvPicPr>
            <a:picLocks noChangeAspect="1"/>
          </p:cNvPicPr>
          <p:nvPr/>
        </p:nvPicPr>
        <p:blipFill rotWithShape="1">
          <a:blip r:embed="rId2"/>
          <a:srcRect l="35182" t="17774" r="5637" b="10498"/>
          <a:stretch/>
        </p:blipFill>
        <p:spPr>
          <a:xfrm>
            <a:off x="0" y="1522607"/>
            <a:ext cx="7829918" cy="5335393"/>
          </a:xfrm>
          <a:prstGeom prst="rect">
            <a:avLst/>
          </a:prstGeom>
        </p:spPr>
      </p:pic>
      <p:sp>
        <p:nvSpPr>
          <p:cNvPr id="21" name="TextBox 20">
            <a:extLst>
              <a:ext uri="{FF2B5EF4-FFF2-40B4-BE49-F238E27FC236}">
                <a16:creationId xmlns:a16="http://schemas.microsoft.com/office/drawing/2014/main" id="{02EB1C1F-A0F4-4813-AB98-9D131D175DFE}"/>
              </a:ext>
            </a:extLst>
          </p:cNvPr>
          <p:cNvSpPr txBox="1"/>
          <p:nvPr/>
        </p:nvSpPr>
        <p:spPr>
          <a:xfrm>
            <a:off x="8106179" y="1469324"/>
            <a:ext cx="3858292" cy="4647531"/>
          </a:xfrm>
          <a:prstGeom prst="rect">
            <a:avLst/>
          </a:prstGeom>
          <a:noFill/>
        </p:spPr>
        <p:txBody>
          <a:bodyPr wrap="square" rtlCol="0">
            <a:noAutofit/>
          </a:bodyPr>
          <a:lstStyle/>
          <a:p>
            <a:pPr marL="6" lvl="1" algn="just">
              <a:lnSpc>
                <a:spcPct val="110000"/>
              </a:lnSpc>
              <a:tabLst>
                <a:tab pos="263525" algn="l"/>
              </a:tabLst>
              <a:defRPr/>
            </a:pPr>
            <a:r>
              <a:rPr lang="ru-RU" b="1" dirty="0">
                <a:solidFill>
                  <a:schemeClr val="bg1"/>
                </a:solidFill>
              </a:rPr>
              <a:t>Ближайшие станции метро</a:t>
            </a:r>
            <a:r>
              <a:rPr lang="en-US" dirty="0">
                <a:solidFill>
                  <a:schemeClr val="bg1"/>
                </a:solidFill>
              </a:rPr>
              <a:t>:</a:t>
            </a:r>
          </a:p>
          <a:p>
            <a:pPr marL="6" lvl="1" algn="just">
              <a:lnSpc>
                <a:spcPct val="110000"/>
              </a:lnSpc>
              <a:tabLst>
                <a:tab pos="263525" algn="l"/>
              </a:tabLst>
              <a:defRPr/>
            </a:pPr>
            <a:r>
              <a:rPr lang="ru-RU" dirty="0">
                <a:solidFill>
                  <a:schemeClr val="bg1"/>
                </a:solidFill>
              </a:rPr>
              <a:t>«Черная речка» – 1,7 км</a:t>
            </a:r>
          </a:p>
          <a:p>
            <a:pPr marL="6" lvl="1" algn="just">
              <a:lnSpc>
                <a:spcPct val="110000"/>
              </a:lnSpc>
              <a:tabLst>
                <a:tab pos="263525" algn="l"/>
              </a:tabLst>
              <a:defRPr/>
            </a:pPr>
            <a:r>
              <a:rPr lang="ru-RU" dirty="0">
                <a:solidFill>
                  <a:schemeClr val="bg1"/>
                </a:solidFill>
              </a:rPr>
              <a:t>«Лесная» - 1,9 км</a:t>
            </a:r>
          </a:p>
          <a:p>
            <a:pPr marL="6" lvl="1" algn="just">
              <a:lnSpc>
                <a:spcPct val="110000"/>
              </a:lnSpc>
              <a:tabLst>
                <a:tab pos="263525" algn="l"/>
              </a:tabLst>
              <a:defRPr/>
            </a:pPr>
            <a:r>
              <a:rPr lang="ru-RU" dirty="0">
                <a:solidFill>
                  <a:schemeClr val="bg1"/>
                </a:solidFill>
              </a:rPr>
              <a:t>«Пионерская» – 2,3 км</a:t>
            </a:r>
          </a:p>
          <a:p>
            <a:pPr marL="6" lvl="1" algn="just">
              <a:lnSpc>
                <a:spcPct val="110000"/>
              </a:lnSpc>
              <a:tabLst>
                <a:tab pos="263525" algn="l"/>
              </a:tabLst>
              <a:defRPr/>
            </a:pPr>
            <a:r>
              <a:rPr lang="ru-RU" dirty="0">
                <a:solidFill>
                  <a:schemeClr val="bg1"/>
                </a:solidFill>
              </a:rPr>
              <a:t>«Выборгская»  - 3,3 км</a:t>
            </a:r>
          </a:p>
          <a:p>
            <a:pPr marL="6" lvl="1" algn="just">
              <a:lnSpc>
                <a:spcPct val="110000"/>
              </a:lnSpc>
              <a:tabLst>
                <a:tab pos="263525" algn="l"/>
              </a:tabLst>
              <a:defRPr/>
            </a:pPr>
            <a:endParaRPr lang="ru-RU" dirty="0">
              <a:solidFill>
                <a:schemeClr val="bg1"/>
              </a:solidFill>
            </a:endParaRPr>
          </a:p>
          <a:p>
            <a:pPr marL="6" lvl="1" algn="just">
              <a:lnSpc>
                <a:spcPct val="110000"/>
              </a:lnSpc>
              <a:tabLst>
                <a:tab pos="263525" algn="l"/>
              </a:tabLst>
              <a:defRPr/>
            </a:pPr>
            <a:r>
              <a:rPr lang="ru-RU" b="1" dirty="0">
                <a:solidFill>
                  <a:schemeClr val="bg1"/>
                </a:solidFill>
              </a:rPr>
              <a:t>Автобусные остановки</a:t>
            </a:r>
            <a:r>
              <a:rPr lang="en-US" b="1" dirty="0">
                <a:solidFill>
                  <a:schemeClr val="bg1"/>
                </a:solidFill>
              </a:rPr>
              <a:t>:</a:t>
            </a:r>
          </a:p>
          <a:p>
            <a:pPr marL="6" lvl="1" algn="just">
              <a:lnSpc>
                <a:spcPct val="110000"/>
              </a:lnSpc>
              <a:tabLst>
                <a:tab pos="263525" algn="l"/>
              </a:tabLst>
              <a:defRPr/>
            </a:pPr>
            <a:r>
              <a:rPr lang="ru-RU" dirty="0">
                <a:solidFill>
                  <a:schemeClr val="bg1"/>
                </a:solidFill>
              </a:rPr>
              <a:t>«Омская»</a:t>
            </a:r>
          </a:p>
          <a:p>
            <a:pPr marL="6" lvl="1" algn="just">
              <a:lnSpc>
                <a:spcPct val="110000"/>
              </a:lnSpc>
              <a:tabLst>
                <a:tab pos="263525" algn="l"/>
              </a:tabLst>
              <a:defRPr/>
            </a:pPr>
            <a:r>
              <a:rPr lang="ru-RU" dirty="0">
                <a:solidFill>
                  <a:schemeClr val="bg1"/>
                </a:solidFill>
              </a:rPr>
              <a:t>«</a:t>
            </a:r>
            <a:r>
              <a:rPr lang="ru-RU" dirty="0" err="1">
                <a:solidFill>
                  <a:schemeClr val="bg1"/>
                </a:solidFill>
              </a:rPr>
              <a:t>Ланская</a:t>
            </a:r>
            <a:r>
              <a:rPr lang="ru-RU" dirty="0">
                <a:solidFill>
                  <a:schemeClr val="bg1"/>
                </a:solidFill>
              </a:rPr>
              <a:t>»</a:t>
            </a:r>
            <a:endParaRPr lang="en-US" dirty="0">
              <a:solidFill>
                <a:schemeClr val="bg1"/>
              </a:solidFill>
            </a:endParaRPr>
          </a:p>
          <a:p>
            <a:pPr marL="6" lvl="1" algn="just">
              <a:lnSpc>
                <a:spcPct val="110000"/>
              </a:lnSpc>
              <a:tabLst>
                <a:tab pos="263525" algn="l"/>
              </a:tabLst>
              <a:defRPr/>
            </a:pPr>
            <a:r>
              <a:rPr lang="ru-RU" b="1" dirty="0">
                <a:solidFill>
                  <a:schemeClr val="bg1"/>
                </a:solidFill>
              </a:rPr>
              <a:t>Почтовое отделение</a:t>
            </a:r>
            <a:r>
              <a:rPr lang="en-US" b="1" dirty="0">
                <a:solidFill>
                  <a:schemeClr val="bg1"/>
                </a:solidFill>
              </a:rPr>
              <a:t>:</a:t>
            </a:r>
          </a:p>
          <a:p>
            <a:pPr marL="6" lvl="1" algn="just">
              <a:lnSpc>
                <a:spcPct val="110000"/>
              </a:lnSpc>
              <a:tabLst>
                <a:tab pos="263525" algn="l"/>
              </a:tabLst>
              <a:defRPr/>
            </a:pPr>
            <a:r>
              <a:rPr lang="ru-RU" dirty="0">
                <a:solidFill>
                  <a:schemeClr val="bg1"/>
                </a:solidFill>
              </a:rPr>
              <a:t>«</a:t>
            </a:r>
            <a:r>
              <a:rPr lang="ru-RU" dirty="0" err="1">
                <a:solidFill>
                  <a:schemeClr val="bg1"/>
                </a:solidFill>
              </a:rPr>
              <a:t>Ланское</a:t>
            </a:r>
            <a:r>
              <a:rPr lang="ru-RU" dirty="0">
                <a:solidFill>
                  <a:schemeClr val="bg1"/>
                </a:solidFill>
              </a:rPr>
              <a:t> шоссе» 20А к1</a:t>
            </a:r>
          </a:p>
          <a:p>
            <a:pPr marL="6" lvl="1" algn="just">
              <a:lnSpc>
                <a:spcPct val="110000"/>
              </a:lnSpc>
              <a:tabLst>
                <a:tab pos="263525" algn="l"/>
              </a:tabLst>
              <a:defRPr/>
            </a:pPr>
            <a:r>
              <a:rPr lang="ru-RU" b="1" dirty="0">
                <a:solidFill>
                  <a:schemeClr val="bg1"/>
                </a:solidFill>
              </a:rPr>
              <a:t>МФЦ</a:t>
            </a:r>
            <a:r>
              <a:rPr lang="en-US" b="1" dirty="0">
                <a:solidFill>
                  <a:schemeClr val="bg1"/>
                </a:solidFill>
              </a:rPr>
              <a:t>:</a:t>
            </a:r>
          </a:p>
          <a:p>
            <a:pPr marL="6" lvl="1" algn="just">
              <a:lnSpc>
                <a:spcPct val="110000"/>
              </a:lnSpc>
              <a:tabLst>
                <a:tab pos="263525" algn="l"/>
              </a:tabLst>
              <a:defRPr/>
            </a:pPr>
            <a:r>
              <a:rPr lang="ru-RU" dirty="0">
                <a:solidFill>
                  <a:schemeClr val="bg1"/>
                </a:solidFill>
              </a:rPr>
              <a:t>Ул. Школьная д.10 лит. А</a:t>
            </a:r>
          </a:p>
          <a:p>
            <a:pPr marL="6" lvl="1" algn="just">
              <a:lnSpc>
                <a:spcPct val="110000"/>
              </a:lnSpc>
              <a:tabLst>
                <a:tab pos="263525" algn="l"/>
              </a:tabLst>
              <a:defRPr/>
            </a:pPr>
            <a:r>
              <a:rPr lang="ru-RU" b="1" dirty="0" err="1">
                <a:solidFill>
                  <a:schemeClr val="bg1"/>
                </a:solidFill>
              </a:rPr>
              <a:t>Поликлинника</a:t>
            </a:r>
            <a:r>
              <a:rPr lang="ru-RU" b="1" dirty="0">
                <a:solidFill>
                  <a:schemeClr val="bg1"/>
                </a:solidFill>
              </a:rPr>
              <a:t> № 49. </a:t>
            </a:r>
          </a:p>
          <a:p>
            <a:pPr marL="6" lvl="1" algn="just">
              <a:lnSpc>
                <a:spcPct val="110000"/>
              </a:lnSpc>
              <a:tabLst>
                <a:tab pos="263525" algn="l"/>
              </a:tabLst>
              <a:defRPr/>
            </a:pPr>
            <a:r>
              <a:rPr lang="ru-RU" dirty="0">
                <a:solidFill>
                  <a:schemeClr val="bg1"/>
                </a:solidFill>
              </a:rPr>
              <a:t>Ул. </a:t>
            </a:r>
            <a:r>
              <a:rPr lang="ru-RU" dirty="0" err="1">
                <a:solidFill>
                  <a:schemeClr val="bg1"/>
                </a:solidFill>
              </a:rPr>
              <a:t>Сердобольская</a:t>
            </a:r>
            <a:r>
              <a:rPr lang="ru-RU" dirty="0">
                <a:solidFill>
                  <a:schemeClr val="bg1"/>
                </a:solidFill>
              </a:rPr>
              <a:t> 7 к.2</a:t>
            </a:r>
            <a:endParaRPr lang="en-US" dirty="0">
              <a:solidFill>
                <a:schemeClr val="bg1"/>
              </a:solidFill>
            </a:endParaRPr>
          </a:p>
          <a:p>
            <a:pPr marL="6" lvl="1" algn="just">
              <a:lnSpc>
                <a:spcPct val="110000"/>
              </a:lnSpc>
              <a:tabLst>
                <a:tab pos="263525" algn="l"/>
              </a:tabLst>
              <a:defRPr/>
            </a:pPr>
            <a:endParaRPr lang="ru-RU" sz="2000" dirty="0">
              <a:solidFill>
                <a:schemeClr val="bg1"/>
              </a:solidFill>
            </a:endParaRPr>
          </a:p>
          <a:p>
            <a:pPr marL="0" lvl="1">
              <a:tabLst>
                <a:tab pos="263525" algn="l"/>
              </a:tabLst>
              <a:defRPr/>
            </a:pPr>
            <a:endParaRPr lang="ru-RU" sz="1400" dirty="0">
              <a:solidFill>
                <a:schemeClr val="bg1"/>
              </a:solidFill>
            </a:endParaRPr>
          </a:p>
        </p:txBody>
      </p:sp>
      <p:sp>
        <p:nvSpPr>
          <p:cNvPr id="3" name="Заголовок 2">
            <a:extLst>
              <a:ext uri="{FF2B5EF4-FFF2-40B4-BE49-F238E27FC236}">
                <a16:creationId xmlns:a16="http://schemas.microsoft.com/office/drawing/2014/main" id="{7DA6C1BD-9056-44D4-B132-72CEAAC97F3B}"/>
              </a:ext>
            </a:extLst>
          </p:cNvPr>
          <p:cNvSpPr>
            <a:spLocks noGrp="1"/>
          </p:cNvSpPr>
          <p:nvPr>
            <p:ph type="title"/>
          </p:nvPr>
        </p:nvSpPr>
        <p:spPr>
          <a:xfrm>
            <a:off x="370800" y="357368"/>
            <a:ext cx="11448000" cy="817200"/>
          </a:xfrm>
        </p:spPr>
        <p:txBody>
          <a:bodyPr/>
          <a:lstStyle/>
          <a:p>
            <a:pPr algn="l"/>
            <a:r>
              <a:rPr lang="ru-RU" dirty="0"/>
              <a:t>Расположение ЖК</a:t>
            </a:r>
          </a:p>
        </p:txBody>
      </p:sp>
      <p:sp>
        <p:nvSpPr>
          <p:cNvPr id="19" name="Рисунок SmartArt 5">
            <a:extLst>
              <a:ext uri="{FF2B5EF4-FFF2-40B4-BE49-F238E27FC236}">
                <a16:creationId xmlns:a16="http://schemas.microsoft.com/office/drawing/2014/main" id="{3827915E-AFE6-4DD0-85C6-08304D6B4F96}"/>
              </a:ext>
            </a:extLst>
          </p:cNvPr>
          <p:cNvSpPr>
            <a:spLocks noGrp="1"/>
          </p:cNvSpPr>
          <p:nvPr>
            <p:ph type="dgm" sz="quarter" idx="21"/>
          </p:nvPr>
        </p:nvSpPr>
        <p:spPr>
          <a:xfrm>
            <a:off x="370986" y="1176113"/>
            <a:ext cx="11449050" cy="28800"/>
          </a:xfrm>
        </p:spPr>
      </p:sp>
    </p:spTree>
    <p:extLst>
      <p:ext uri="{BB962C8B-B14F-4D97-AF65-F5344CB8AC3E}">
        <p14:creationId xmlns:p14="http://schemas.microsoft.com/office/powerpoint/2010/main" val="2081220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kstin paikkamerkki 14">
            <a:extLst>
              <a:ext uri="{FF2B5EF4-FFF2-40B4-BE49-F238E27FC236}">
                <a16:creationId xmlns:a16="http://schemas.microsoft.com/office/drawing/2014/main" id="{38126B64-6CAE-E045-A46E-D198C64BDC86}"/>
              </a:ext>
            </a:extLst>
          </p:cNvPr>
          <p:cNvSpPr>
            <a:spLocks noGrp="1"/>
          </p:cNvSpPr>
          <p:nvPr>
            <p:ph type="body" sz="quarter" idx="18"/>
          </p:nvPr>
        </p:nvSpPr>
        <p:spPr/>
        <p:txBody>
          <a:bodyPr>
            <a:normAutofit fontScale="62500" lnSpcReduction="20000"/>
          </a:bodyPr>
          <a:lstStyle/>
          <a:p>
            <a:endParaRPr lang="fi-FI"/>
          </a:p>
        </p:txBody>
      </p:sp>
      <p:pic>
        <p:nvPicPr>
          <p:cNvPr id="1026" name="Picture 2">
            <a:extLst>
              <a:ext uri="{FF2B5EF4-FFF2-40B4-BE49-F238E27FC236}">
                <a16:creationId xmlns:a16="http://schemas.microsoft.com/office/drawing/2014/main" id="{065456FC-FAF4-44F9-B83A-54E18A9CC9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773" t="17740" r="20858" b="21400"/>
          <a:stretch/>
        </p:blipFill>
        <p:spPr bwMode="auto">
          <a:xfrm>
            <a:off x="370799" y="1190513"/>
            <a:ext cx="5644485" cy="367829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98A52FB7-E0B5-4B49-87E5-3B37B751986E}"/>
              </a:ext>
            </a:extLst>
          </p:cNvPr>
          <p:cNvSpPr txBox="1"/>
          <p:nvPr/>
        </p:nvSpPr>
        <p:spPr>
          <a:xfrm>
            <a:off x="376557" y="4904746"/>
            <a:ext cx="6820656" cy="1820520"/>
          </a:xfrm>
          <a:prstGeom prst="rect">
            <a:avLst/>
          </a:prstGeom>
          <a:noFill/>
        </p:spPr>
        <p:txBody>
          <a:bodyPr wrap="square" rtlCol="0">
            <a:noAutofit/>
          </a:bodyPr>
          <a:lstStyle/>
          <a:p>
            <a:pPr marL="342906" lvl="1" indent="-342900" algn="just">
              <a:lnSpc>
                <a:spcPct val="110000"/>
              </a:lnSpc>
              <a:buFont typeface="Arial" panose="020B0604020202020204" pitchFamily="34" charset="0"/>
              <a:buChar char="•"/>
              <a:tabLst>
                <a:tab pos="263525" algn="l"/>
              </a:tabLst>
              <a:defRPr/>
            </a:pPr>
            <a:r>
              <a:rPr lang="en-US" sz="2000" dirty="0">
                <a:solidFill>
                  <a:schemeClr val="bg1"/>
                </a:solidFill>
              </a:rPr>
              <a:t>TARMO</a:t>
            </a:r>
            <a:r>
              <a:rPr lang="ru-RU" sz="2000" dirty="0"/>
              <a:t> </a:t>
            </a:r>
            <a:r>
              <a:rPr lang="ru-RU" sz="2000" dirty="0">
                <a:solidFill>
                  <a:schemeClr val="bg1"/>
                </a:solidFill>
              </a:rPr>
              <a:t>– фин. «энергия», «сила», «действие»</a:t>
            </a:r>
          </a:p>
          <a:p>
            <a:pPr marL="342906" lvl="1" indent="-342900" algn="just">
              <a:lnSpc>
                <a:spcPct val="110000"/>
              </a:lnSpc>
              <a:buFont typeface="Arial" panose="020B0604020202020204" pitchFamily="34" charset="0"/>
              <a:buChar char="•"/>
              <a:tabLst>
                <a:tab pos="263525" algn="l"/>
              </a:tabLst>
              <a:defRPr/>
            </a:pPr>
            <a:r>
              <a:rPr lang="ru-RU" sz="2000" dirty="0">
                <a:solidFill>
                  <a:schemeClr val="bg1"/>
                </a:solidFill>
              </a:rPr>
              <a:t>5 11-этажных домов</a:t>
            </a:r>
          </a:p>
          <a:p>
            <a:pPr marL="342906" lvl="1" indent="-342900" algn="just">
              <a:lnSpc>
                <a:spcPct val="110000"/>
              </a:lnSpc>
              <a:buFont typeface="Arial" panose="020B0604020202020204" pitchFamily="34" charset="0"/>
              <a:buChar char="•"/>
              <a:tabLst>
                <a:tab pos="263525" algn="l"/>
              </a:tabLst>
              <a:defRPr/>
            </a:pPr>
            <a:r>
              <a:rPr lang="ru-RU" sz="2000" dirty="0">
                <a:solidFill>
                  <a:schemeClr val="bg1"/>
                </a:solidFill>
              </a:rPr>
              <a:t>паркинг на 440 машиномест</a:t>
            </a:r>
          </a:p>
          <a:p>
            <a:pPr marL="342906" lvl="1" indent="-342900" algn="just">
              <a:lnSpc>
                <a:spcPct val="110000"/>
              </a:lnSpc>
              <a:buFont typeface="Arial" panose="020B0604020202020204" pitchFamily="34" charset="0"/>
              <a:buChar char="•"/>
              <a:tabLst>
                <a:tab pos="263525" algn="l"/>
              </a:tabLst>
              <a:defRPr/>
            </a:pPr>
            <a:r>
              <a:rPr lang="ru-RU" sz="2000" dirty="0">
                <a:solidFill>
                  <a:schemeClr val="bg1"/>
                </a:solidFill>
              </a:rPr>
              <a:t>детский сад на 80 мест</a:t>
            </a:r>
            <a:endParaRPr lang="en-US" sz="2000" dirty="0">
              <a:solidFill>
                <a:schemeClr val="bg1"/>
              </a:solidFill>
            </a:endParaRPr>
          </a:p>
          <a:p>
            <a:pPr marL="6" lvl="1" algn="just">
              <a:lnSpc>
                <a:spcPct val="110000"/>
              </a:lnSpc>
              <a:tabLst>
                <a:tab pos="263525" algn="l"/>
              </a:tabLst>
              <a:defRPr/>
            </a:pPr>
            <a:endParaRPr lang="ru-RU" sz="2000" dirty="0">
              <a:solidFill>
                <a:schemeClr val="bg1"/>
              </a:solidFill>
            </a:endParaRPr>
          </a:p>
          <a:p>
            <a:pPr marL="0" lvl="1">
              <a:tabLst>
                <a:tab pos="263525" algn="l"/>
              </a:tabLst>
              <a:defRPr/>
            </a:pPr>
            <a:endParaRPr lang="ru-RU" sz="1400" dirty="0">
              <a:solidFill>
                <a:schemeClr val="bg1"/>
              </a:solidFill>
            </a:endParaRPr>
          </a:p>
        </p:txBody>
      </p:sp>
      <p:sp>
        <p:nvSpPr>
          <p:cNvPr id="18" name="Рисунок SmartArt 5">
            <a:extLst>
              <a:ext uri="{FF2B5EF4-FFF2-40B4-BE49-F238E27FC236}">
                <a16:creationId xmlns:a16="http://schemas.microsoft.com/office/drawing/2014/main" id="{641FEFD4-C836-49F7-8CB6-CD2B76042BD7}"/>
              </a:ext>
            </a:extLst>
          </p:cNvPr>
          <p:cNvSpPr>
            <a:spLocks noGrp="1"/>
          </p:cNvSpPr>
          <p:nvPr>
            <p:ph type="dgm" sz="quarter" idx="21"/>
          </p:nvPr>
        </p:nvSpPr>
        <p:spPr>
          <a:xfrm>
            <a:off x="370986" y="1176113"/>
            <a:ext cx="11449050" cy="28800"/>
          </a:xfrm>
        </p:spPr>
      </p:sp>
      <p:sp>
        <p:nvSpPr>
          <p:cNvPr id="19" name="Заголовок 2">
            <a:extLst>
              <a:ext uri="{FF2B5EF4-FFF2-40B4-BE49-F238E27FC236}">
                <a16:creationId xmlns:a16="http://schemas.microsoft.com/office/drawing/2014/main" id="{8095B716-2E8E-4E18-9045-1A66780032F0}"/>
              </a:ext>
            </a:extLst>
          </p:cNvPr>
          <p:cNvSpPr>
            <a:spLocks noGrp="1"/>
          </p:cNvSpPr>
          <p:nvPr>
            <p:ph type="title"/>
          </p:nvPr>
        </p:nvSpPr>
        <p:spPr>
          <a:xfrm>
            <a:off x="370800" y="357368"/>
            <a:ext cx="11448000" cy="817200"/>
          </a:xfrm>
        </p:spPr>
        <p:txBody>
          <a:bodyPr/>
          <a:lstStyle/>
          <a:p>
            <a:pPr algn="l"/>
            <a:r>
              <a:rPr lang="ru-RU" dirty="0"/>
              <a:t>ЖК </a:t>
            </a:r>
            <a:r>
              <a:rPr lang="ru-RU" dirty="0" err="1"/>
              <a:t>Тармо</a:t>
            </a:r>
            <a:endParaRPr lang="ru-RU" dirty="0"/>
          </a:p>
        </p:txBody>
      </p:sp>
      <p:pic>
        <p:nvPicPr>
          <p:cNvPr id="3" name="Рисунок 2">
            <a:extLst>
              <a:ext uri="{FF2B5EF4-FFF2-40B4-BE49-F238E27FC236}">
                <a16:creationId xmlns:a16="http://schemas.microsoft.com/office/drawing/2014/main" id="{336A6046-EB21-42C0-82D5-613C0F04B382}"/>
              </a:ext>
            </a:extLst>
          </p:cNvPr>
          <p:cNvPicPr>
            <a:picLocks noChangeAspect="1"/>
          </p:cNvPicPr>
          <p:nvPr/>
        </p:nvPicPr>
        <p:blipFill rotWithShape="1">
          <a:blip r:embed="rId3"/>
          <a:srcRect l="2083" t="26445" r="50000" b="15726"/>
          <a:stretch/>
        </p:blipFill>
        <p:spPr>
          <a:xfrm>
            <a:off x="6044780" y="1201283"/>
            <a:ext cx="5402400" cy="3667522"/>
          </a:xfrm>
          <a:prstGeom prst="rect">
            <a:avLst/>
          </a:prstGeom>
        </p:spPr>
      </p:pic>
    </p:spTree>
    <p:extLst>
      <p:ext uri="{BB962C8B-B14F-4D97-AF65-F5344CB8AC3E}">
        <p14:creationId xmlns:p14="http://schemas.microsoft.com/office/powerpoint/2010/main" val="305106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Объект 3">
            <a:extLst>
              <a:ext uri="{FF2B5EF4-FFF2-40B4-BE49-F238E27FC236}">
                <a16:creationId xmlns:a16="http://schemas.microsoft.com/office/drawing/2014/main" id="{2DC6C279-11AB-4C78-A9DD-DE4E638D8DC9}"/>
              </a:ext>
            </a:extLst>
          </p:cNvPr>
          <p:cNvSpPr>
            <a:spLocks noGrp="1"/>
          </p:cNvSpPr>
          <p:nvPr>
            <p:ph sz="quarter" idx="11"/>
          </p:nvPr>
        </p:nvSpPr>
        <p:spPr>
          <a:xfrm>
            <a:off x="4275117" y="0"/>
            <a:ext cx="3835730" cy="6858000"/>
          </a:xfrm>
        </p:spPr>
        <p:txBody>
          <a:bodyPr/>
          <a:lstStyle/>
          <a:p>
            <a:pPr marL="285750" indent="-285750">
              <a:lnSpc>
                <a:spcPct val="100000"/>
              </a:lnSpc>
              <a:buFont typeface="Arial" panose="020B0604020202020204" pitchFamily="34" charset="0"/>
              <a:buChar char="•"/>
            </a:pPr>
            <a:r>
              <a:rPr lang="ru-RU" sz="1400" dirty="0"/>
              <a:t>Выделенная мощность</a:t>
            </a:r>
            <a:r>
              <a:rPr lang="en-US" sz="1400" dirty="0"/>
              <a:t> </a:t>
            </a:r>
            <a:r>
              <a:rPr lang="ru-RU" sz="1400" dirty="0"/>
              <a:t>электроснабжения составляет:       1</a:t>
            </a:r>
            <a:r>
              <a:rPr lang="en-US" sz="1400" dirty="0"/>
              <a:t>6</a:t>
            </a:r>
            <a:r>
              <a:rPr lang="ru-RU" sz="1400" dirty="0"/>
              <a:t> кВт трехфазный ввод – для квартир повышенной комфортности с саунами, 10 кВт однофазный ввод для всех остальных квартир</a:t>
            </a:r>
          </a:p>
          <a:p>
            <a:pPr>
              <a:lnSpc>
                <a:spcPct val="100000"/>
              </a:lnSpc>
            </a:pPr>
            <a:endParaRPr lang="ru-RU" sz="1400" dirty="0"/>
          </a:p>
          <a:p>
            <a:pPr marL="285750" indent="-285750">
              <a:lnSpc>
                <a:spcPct val="100000"/>
              </a:lnSpc>
              <a:buFont typeface="Arial" panose="020B0604020202020204" pitchFamily="34" charset="0"/>
              <a:buChar char="•"/>
            </a:pPr>
            <a:r>
              <a:rPr lang="ru-RU" sz="1400" b="1" dirty="0"/>
              <a:t>Счетчики электроэнергии Нева </a:t>
            </a:r>
            <a:r>
              <a:rPr lang="ru-RU" sz="1400" dirty="0"/>
              <a:t>(трехфазные для квартир повышенной комфортности с саунами, однофазные двухтарифные (день</a:t>
            </a:r>
            <a:r>
              <a:rPr lang="en-US" sz="1400" dirty="0"/>
              <a:t>/</a:t>
            </a:r>
            <a:r>
              <a:rPr lang="ru-RU" sz="1400" dirty="0"/>
              <a:t>ночь) для всех остальных квартир) двухтарифные (день</a:t>
            </a:r>
            <a:r>
              <a:rPr lang="en-US" sz="1400" dirty="0"/>
              <a:t>/</a:t>
            </a:r>
            <a:r>
              <a:rPr lang="ru-RU" sz="1400" dirty="0"/>
              <a:t>ночь) установлены в МОП</a:t>
            </a:r>
          </a:p>
          <a:p>
            <a:pPr>
              <a:lnSpc>
                <a:spcPct val="100000"/>
              </a:lnSpc>
            </a:pPr>
            <a:endParaRPr lang="ru-RU" sz="1400" dirty="0"/>
          </a:p>
          <a:p>
            <a:pPr marL="285750" indent="-285750">
              <a:lnSpc>
                <a:spcPct val="100000"/>
              </a:lnSpc>
              <a:buFont typeface="Arial" panose="020B0604020202020204" pitchFamily="34" charset="0"/>
              <a:buChar char="•"/>
              <a:defRPr/>
            </a:pPr>
            <a:r>
              <a:rPr lang="ru-RU" sz="1400" dirty="0"/>
              <a:t>В лифтовых холлах и на лестничных клетках установлены светодиодные светильники с датчиками движения и аварийного (постоянного) освещения</a:t>
            </a:r>
          </a:p>
          <a:p>
            <a:endParaRPr lang="ru-RU" dirty="0"/>
          </a:p>
        </p:txBody>
      </p:sp>
      <p:sp>
        <p:nvSpPr>
          <p:cNvPr id="5" name="Content Placeholder 4">
            <a:extLst>
              <a:ext uri="{FF2B5EF4-FFF2-40B4-BE49-F238E27FC236}">
                <a16:creationId xmlns:a16="http://schemas.microsoft.com/office/drawing/2014/main" id="{B6254B42-C8D9-974A-8281-FA7FBB0A2565}"/>
              </a:ext>
            </a:extLst>
          </p:cNvPr>
          <p:cNvSpPr>
            <a:spLocks noGrp="1"/>
          </p:cNvSpPr>
          <p:nvPr>
            <p:ph sz="quarter" idx="12"/>
          </p:nvPr>
        </p:nvSpPr>
        <p:spPr>
          <a:xfrm>
            <a:off x="8288062" y="1056958"/>
            <a:ext cx="3636962" cy="4789487"/>
          </a:xfrm>
        </p:spPr>
        <p:txBody>
          <a:bodyPr>
            <a:noAutofit/>
          </a:bodyPr>
          <a:lstStyle/>
          <a:p>
            <a:pPr>
              <a:lnSpc>
                <a:spcPct val="100000"/>
              </a:lnSpc>
              <a:spcBef>
                <a:spcPts val="0"/>
              </a:spcBef>
            </a:pPr>
            <a:r>
              <a:rPr lang="ru-RU" sz="2700" b="1" dirty="0">
                <a:cs typeface="Arial Narrow" panose="020B0604020202020204" pitchFamily="34" charset="0"/>
              </a:rPr>
              <a:t>Электроснабжение</a:t>
            </a:r>
            <a:endParaRPr lang="en-GB" sz="2700" b="1" dirty="0">
              <a:cs typeface="Arial Narrow" panose="020B0604020202020204" pitchFamily="34" charset="0"/>
            </a:endParaRPr>
          </a:p>
        </p:txBody>
      </p:sp>
      <p:sp>
        <p:nvSpPr>
          <p:cNvPr id="15" name="Tekstin paikkamerkki 14">
            <a:extLst>
              <a:ext uri="{FF2B5EF4-FFF2-40B4-BE49-F238E27FC236}">
                <a16:creationId xmlns:a16="http://schemas.microsoft.com/office/drawing/2014/main" id="{38126B64-6CAE-E045-A46E-D198C64BDC86}"/>
              </a:ext>
            </a:extLst>
          </p:cNvPr>
          <p:cNvSpPr>
            <a:spLocks noGrp="1"/>
          </p:cNvSpPr>
          <p:nvPr>
            <p:ph type="body" sz="quarter" idx="18"/>
          </p:nvPr>
        </p:nvSpPr>
        <p:spPr/>
        <p:txBody>
          <a:bodyPr>
            <a:normAutofit fontScale="62500" lnSpcReduction="20000"/>
          </a:bodyPr>
          <a:lstStyle/>
          <a:p>
            <a:endParaRPr lang="fi-FI"/>
          </a:p>
        </p:txBody>
      </p:sp>
      <p:sp>
        <p:nvSpPr>
          <p:cNvPr id="16" name="SmartArt-paikkamerkki 15">
            <a:extLst>
              <a:ext uri="{FF2B5EF4-FFF2-40B4-BE49-F238E27FC236}">
                <a16:creationId xmlns:a16="http://schemas.microsoft.com/office/drawing/2014/main" id="{EF45F072-09BE-F74F-B07B-382A26C6FB72}"/>
              </a:ext>
            </a:extLst>
          </p:cNvPr>
          <p:cNvSpPr>
            <a:spLocks noGrp="1"/>
          </p:cNvSpPr>
          <p:nvPr>
            <p:ph type="dgm" sz="quarter" idx="21"/>
          </p:nvPr>
        </p:nvSpPr>
        <p:spPr>
          <a:xfrm flipV="1">
            <a:off x="370986" y="1128156"/>
            <a:ext cx="7537980" cy="47957"/>
          </a:xfrm>
        </p:spPr>
      </p:sp>
      <p:grpSp>
        <p:nvGrpSpPr>
          <p:cNvPr id="10" name="Group 9">
            <a:extLst>
              <a:ext uri="{FF2B5EF4-FFF2-40B4-BE49-F238E27FC236}">
                <a16:creationId xmlns:a16="http://schemas.microsoft.com/office/drawing/2014/main" id="{6CF88B1C-D437-AD49-A6B2-C181B2A1F87E}"/>
              </a:ext>
            </a:extLst>
          </p:cNvPr>
          <p:cNvGrpSpPr/>
          <p:nvPr/>
        </p:nvGrpSpPr>
        <p:grpSpPr>
          <a:xfrm>
            <a:off x="137072" y="6536208"/>
            <a:ext cx="2751839" cy="230832"/>
            <a:chOff x="5523358" y="501110"/>
            <a:chExt cx="2751839" cy="230832"/>
          </a:xfrm>
        </p:grpSpPr>
        <p:grpSp>
          <p:nvGrpSpPr>
            <p:cNvPr id="11" name="Group 10">
              <a:extLst>
                <a:ext uri="{FF2B5EF4-FFF2-40B4-BE49-F238E27FC236}">
                  <a16:creationId xmlns:a16="http://schemas.microsoft.com/office/drawing/2014/main" id="{39F0CA27-5029-0944-89D6-58D966E26A25}"/>
                </a:ext>
              </a:extLst>
            </p:cNvPr>
            <p:cNvGrpSpPr/>
            <p:nvPr/>
          </p:nvGrpSpPr>
          <p:grpSpPr>
            <a:xfrm>
              <a:off x="5523358" y="546330"/>
              <a:ext cx="142461" cy="142461"/>
              <a:chOff x="-614374" y="2143686"/>
              <a:chExt cx="142461" cy="142461"/>
            </a:xfrm>
          </p:grpSpPr>
          <p:sp>
            <p:nvSpPr>
              <p:cNvPr id="13" name="Rectangle 12">
                <a:extLst>
                  <a:ext uri="{FF2B5EF4-FFF2-40B4-BE49-F238E27FC236}">
                    <a16:creationId xmlns:a16="http://schemas.microsoft.com/office/drawing/2014/main" id="{0E2C4F2B-BA82-A941-9A98-6DEA0D7B1FFB}"/>
                  </a:ext>
                </a:extLst>
              </p:cNvPr>
              <p:cNvSpPr/>
              <p:nvPr/>
            </p:nvSpPr>
            <p:spPr>
              <a:xfrm>
                <a:off x="-614374" y="2143686"/>
                <a:ext cx="142461" cy="142461"/>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E20ED010-C5AC-C94A-A0C4-8E9C7E446C2B}"/>
                  </a:ext>
                </a:extLst>
              </p:cNvPr>
              <p:cNvSpPr/>
              <p:nvPr/>
            </p:nvSpPr>
            <p:spPr>
              <a:xfrm>
                <a:off x="-578759" y="2179301"/>
                <a:ext cx="71231" cy="712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a:extLst>
                <a:ext uri="{FF2B5EF4-FFF2-40B4-BE49-F238E27FC236}">
                  <a16:creationId xmlns:a16="http://schemas.microsoft.com/office/drawing/2014/main" id="{9B0E65DF-9EC7-3946-A2D2-C23C8A970324}"/>
                </a:ext>
              </a:extLst>
            </p:cNvPr>
            <p:cNvSpPr txBox="1"/>
            <p:nvPr/>
          </p:nvSpPr>
          <p:spPr>
            <a:xfrm>
              <a:off x="5673203" y="501110"/>
              <a:ext cx="2601994" cy="230832"/>
            </a:xfrm>
            <a:prstGeom prst="rect">
              <a:avLst/>
            </a:prstGeom>
            <a:noFill/>
          </p:spPr>
          <p:txBody>
            <a:bodyPr wrap="none" rtlCol="0">
              <a:spAutoFit/>
            </a:bodyPr>
            <a:lstStyle/>
            <a:p>
              <a:r>
                <a:rPr lang="en-GB" sz="900">
                  <a:solidFill>
                    <a:schemeClr val="bg1"/>
                  </a:solidFill>
                </a:rPr>
                <a:t>REDING TOWER 2, BRATISLAVA, SLOVAKIA</a:t>
              </a:r>
            </a:p>
          </p:txBody>
        </p:sp>
      </p:grpSp>
      <p:sp>
        <p:nvSpPr>
          <p:cNvPr id="7" name="Заголовок 6">
            <a:extLst>
              <a:ext uri="{FF2B5EF4-FFF2-40B4-BE49-F238E27FC236}">
                <a16:creationId xmlns:a16="http://schemas.microsoft.com/office/drawing/2014/main" id="{C5BD09A9-DE22-41C2-997E-4AB8CF0308CD}"/>
              </a:ext>
            </a:extLst>
          </p:cNvPr>
          <p:cNvSpPr>
            <a:spLocks noGrp="1"/>
          </p:cNvSpPr>
          <p:nvPr>
            <p:ph type="title"/>
          </p:nvPr>
        </p:nvSpPr>
        <p:spPr>
          <a:xfrm>
            <a:off x="3966358" y="402826"/>
            <a:ext cx="3909834" cy="817200"/>
          </a:xfrm>
        </p:spPr>
        <p:txBody>
          <a:bodyPr/>
          <a:lstStyle/>
          <a:p>
            <a:r>
              <a:rPr lang="ru-RU" dirty="0"/>
              <a:t>Инженерные системы</a:t>
            </a:r>
          </a:p>
        </p:txBody>
      </p:sp>
      <p:pic>
        <p:nvPicPr>
          <p:cNvPr id="4" name="Рисунок 3" descr="Изображение выглядит как внутренний, потолок, кухня, шкафчик&#10;&#10;Автоматически созданное описание">
            <a:extLst>
              <a:ext uri="{FF2B5EF4-FFF2-40B4-BE49-F238E27FC236}">
                <a16:creationId xmlns:a16="http://schemas.microsoft.com/office/drawing/2014/main" id="{F15D0C2F-A6E9-4BC0-947D-AAB9F2CDB05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8457" b="8457"/>
          <a:stretch>
            <a:fillRect/>
          </a:stretch>
        </p:blipFill>
        <p:spPr>
          <a:xfrm rot="5400000">
            <a:off x="-1292225" y="1292225"/>
            <a:ext cx="6858000" cy="4273550"/>
          </a:xfrm>
        </p:spPr>
      </p:pic>
    </p:spTree>
    <p:extLst>
      <p:ext uri="{BB962C8B-B14F-4D97-AF65-F5344CB8AC3E}">
        <p14:creationId xmlns:p14="http://schemas.microsoft.com/office/powerpoint/2010/main" val="2589445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Объект 3">
            <a:extLst>
              <a:ext uri="{FF2B5EF4-FFF2-40B4-BE49-F238E27FC236}">
                <a16:creationId xmlns:a16="http://schemas.microsoft.com/office/drawing/2014/main" id="{2DC6C279-11AB-4C78-A9DD-DE4E638D8DC9}"/>
              </a:ext>
            </a:extLst>
          </p:cNvPr>
          <p:cNvSpPr>
            <a:spLocks noGrp="1"/>
          </p:cNvSpPr>
          <p:nvPr>
            <p:ph sz="quarter" idx="11"/>
          </p:nvPr>
        </p:nvSpPr>
        <p:spPr>
          <a:xfrm>
            <a:off x="4275117" y="0"/>
            <a:ext cx="3835730" cy="6858000"/>
          </a:xfrm>
          <a:solidFill>
            <a:schemeClr val="accent1"/>
          </a:solidFill>
        </p:spPr>
        <p:txBody>
          <a:bodyPr/>
          <a:lstStyle/>
          <a:p>
            <a:pPr marL="342900" indent="-342900">
              <a:lnSpc>
                <a:spcPct val="100000"/>
              </a:lnSpc>
              <a:buFont typeface="Arial" panose="020B0604020202020204" pitchFamily="34" charset="0"/>
              <a:buChar char="•"/>
            </a:pPr>
            <a:r>
              <a:rPr lang="ru-RU" sz="1800" dirty="0"/>
              <a:t>Сеть хозяйственно — питьевого водопровода тупиковая</a:t>
            </a:r>
          </a:p>
          <a:p>
            <a:pPr marL="342900" indent="-342900">
              <a:lnSpc>
                <a:spcPct val="100000"/>
              </a:lnSpc>
              <a:buFont typeface="Arial" panose="020B0604020202020204" pitchFamily="34" charset="0"/>
              <a:buChar char="•"/>
            </a:pPr>
            <a:r>
              <a:rPr lang="ru-RU" sz="1800" dirty="0"/>
              <a:t>Водоразборные стояки и магистрали из полипропиленовых труб</a:t>
            </a:r>
          </a:p>
          <a:p>
            <a:pPr marL="342900" indent="-342900">
              <a:lnSpc>
                <a:spcPct val="100000"/>
              </a:lnSpc>
              <a:buFont typeface="Arial" panose="020B0604020202020204" pitchFamily="34" charset="0"/>
              <a:buChar char="•"/>
            </a:pPr>
            <a:r>
              <a:rPr lang="ru-RU" sz="1800" dirty="0"/>
              <a:t>Приготовление горячей воды происходит  внутри дома в ИТП</a:t>
            </a:r>
          </a:p>
          <a:p>
            <a:pPr marL="342900" indent="-342900">
              <a:lnSpc>
                <a:spcPct val="100000"/>
              </a:lnSpc>
              <a:buFont typeface="Arial" panose="020B0604020202020204" pitchFamily="34" charset="0"/>
              <a:buChar char="•"/>
            </a:pPr>
            <a:r>
              <a:rPr lang="ru-RU" sz="1800" dirty="0"/>
              <a:t>Все квартиры оборудованы приборами учета горячей и холодной воды </a:t>
            </a:r>
          </a:p>
          <a:p>
            <a:r>
              <a:rPr lang="ru-RU" sz="1400" dirty="0"/>
              <a:t>.</a:t>
            </a:r>
          </a:p>
          <a:p>
            <a:pPr marL="342900" indent="-342900">
              <a:lnSpc>
                <a:spcPct val="100000"/>
              </a:lnSpc>
              <a:buFont typeface="Arial" panose="020B0604020202020204" pitchFamily="34" charset="0"/>
              <a:buChar char="•"/>
            </a:pPr>
            <a:endParaRPr lang="ru-RU" sz="2000" dirty="0"/>
          </a:p>
          <a:p>
            <a:endParaRPr lang="ru-RU" dirty="0"/>
          </a:p>
        </p:txBody>
      </p:sp>
      <p:sp>
        <p:nvSpPr>
          <p:cNvPr id="5" name="Content Placeholder 4">
            <a:extLst>
              <a:ext uri="{FF2B5EF4-FFF2-40B4-BE49-F238E27FC236}">
                <a16:creationId xmlns:a16="http://schemas.microsoft.com/office/drawing/2014/main" id="{B6254B42-C8D9-974A-8281-FA7FBB0A2565}"/>
              </a:ext>
            </a:extLst>
          </p:cNvPr>
          <p:cNvSpPr>
            <a:spLocks noGrp="1"/>
          </p:cNvSpPr>
          <p:nvPr>
            <p:ph sz="quarter" idx="12"/>
          </p:nvPr>
        </p:nvSpPr>
        <p:spPr>
          <a:xfrm>
            <a:off x="8176302" y="1046798"/>
            <a:ext cx="3636962" cy="4789487"/>
          </a:xfrm>
        </p:spPr>
        <p:txBody>
          <a:bodyPr>
            <a:noAutofit/>
          </a:bodyPr>
          <a:lstStyle/>
          <a:p>
            <a:pPr>
              <a:lnSpc>
                <a:spcPct val="100000"/>
              </a:lnSpc>
              <a:spcBef>
                <a:spcPts val="0"/>
              </a:spcBef>
            </a:pPr>
            <a:r>
              <a:rPr lang="ru-RU" sz="2700" b="1" dirty="0">
                <a:cs typeface="Arial Narrow" panose="020B0604020202020204" pitchFamily="34" charset="0"/>
              </a:rPr>
              <a:t>Водоснабжение</a:t>
            </a:r>
            <a:endParaRPr lang="en-GB" sz="2700" b="1" dirty="0">
              <a:cs typeface="Arial Narrow" panose="020B0604020202020204" pitchFamily="34" charset="0"/>
            </a:endParaRPr>
          </a:p>
        </p:txBody>
      </p:sp>
      <p:sp>
        <p:nvSpPr>
          <p:cNvPr id="15" name="Tekstin paikkamerkki 14">
            <a:extLst>
              <a:ext uri="{FF2B5EF4-FFF2-40B4-BE49-F238E27FC236}">
                <a16:creationId xmlns:a16="http://schemas.microsoft.com/office/drawing/2014/main" id="{38126B64-6CAE-E045-A46E-D198C64BDC86}"/>
              </a:ext>
            </a:extLst>
          </p:cNvPr>
          <p:cNvSpPr>
            <a:spLocks noGrp="1"/>
          </p:cNvSpPr>
          <p:nvPr>
            <p:ph type="body" sz="quarter" idx="18"/>
          </p:nvPr>
        </p:nvSpPr>
        <p:spPr/>
        <p:txBody>
          <a:bodyPr>
            <a:normAutofit fontScale="62500" lnSpcReduction="20000"/>
          </a:bodyPr>
          <a:lstStyle/>
          <a:p>
            <a:endParaRPr lang="fi-FI"/>
          </a:p>
        </p:txBody>
      </p:sp>
      <p:sp>
        <p:nvSpPr>
          <p:cNvPr id="16" name="SmartArt-paikkamerkki 15">
            <a:extLst>
              <a:ext uri="{FF2B5EF4-FFF2-40B4-BE49-F238E27FC236}">
                <a16:creationId xmlns:a16="http://schemas.microsoft.com/office/drawing/2014/main" id="{EF45F072-09BE-F74F-B07B-382A26C6FB72}"/>
              </a:ext>
            </a:extLst>
          </p:cNvPr>
          <p:cNvSpPr>
            <a:spLocks noGrp="1"/>
          </p:cNvSpPr>
          <p:nvPr>
            <p:ph type="dgm" sz="quarter" idx="21"/>
          </p:nvPr>
        </p:nvSpPr>
        <p:spPr>
          <a:xfrm flipV="1">
            <a:off x="370986" y="1128156"/>
            <a:ext cx="7537980" cy="47957"/>
          </a:xfrm>
        </p:spPr>
      </p:sp>
      <p:grpSp>
        <p:nvGrpSpPr>
          <p:cNvPr id="10" name="Group 9">
            <a:extLst>
              <a:ext uri="{FF2B5EF4-FFF2-40B4-BE49-F238E27FC236}">
                <a16:creationId xmlns:a16="http://schemas.microsoft.com/office/drawing/2014/main" id="{6CF88B1C-D437-AD49-A6B2-C181B2A1F87E}"/>
              </a:ext>
            </a:extLst>
          </p:cNvPr>
          <p:cNvGrpSpPr/>
          <p:nvPr/>
        </p:nvGrpSpPr>
        <p:grpSpPr>
          <a:xfrm>
            <a:off x="137072" y="6536208"/>
            <a:ext cx="2751839" cy="230832"/>
            <a:chOff x="5523358" y="501110"/>
            <a:chExt cx="2751839" cy="230832"/>
          </a:xfrm>
        </p:grpSpPr>
        <p:grpSp>
          <p:nvGrpSpPr>
            <p:cNvPr id="11" name="Group 10">
              <a:extLst>
                <a:ext uri="{FF2B5EF4-FFF2-40B4-BE49-F238E27FC236}">
                  <a16:creationId xmlns:a16="http://schemas.microsoft.com/office/drawing/2014/main" id="{39F0CA27-5029-0944-89D6-58D966E26A25}"/>
                </a:ext>
              </a:extLst>
            </p:cNvPr>
            <p:cNvGrpSpPr/>
            <p:nvPr/>
          </p:nvGrpSpPr>
          <p:grpSpPr>
            <a:xfrm>
              <a:off x="5523358" y="546330"/>
              <a:ext cx="142461" cy="142461"/>
              <a:chOff x="-614374" y="2143686"/>
              <a:chExt cx="142461" cy="142461"/>
            </a:xfrm>
          </p:grpSpPr>
          <p:sp>
            <p:nvSpPr>
              <p:cNvPr id="13" name="Rectangle 12">
                <a:extLst>
                  <a:ext uri="{FF2B5EF4-FFF2-40B4-BE49-F238E27FC236}">
                    <a16:creationId xmlns:a16="http://schemas.microsoft.com/office/drawing/2014/main" id="{0E2C4F2B-BA82-A941-9A98-6DEA0D7B1FFB}"/>
                  </a:ext>
                </a:extLst>
              </p:cNvPr>
              <p:cNvSpPr/>
              <p:nvPr/>
            </p:nvSpPr>
            <p:spPr>
              <a:xfrm>
                <a:off x="-614374" y="2143686"/>
                <a:ext cx="142461" cy="142461"/>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E20ED010-C5AC-C94A-A0C4-8E9C7E446C2B}"/>
                  </a:ext>
                </a:extLst>
              </p:cNvPr>
              <p:cNvSpPr/>
              <p:nvPr/>
            </p:nvSpPr>
            <p:spPr>
              <a:xfrm>
                <a:off x="-578759" y="2179301"/>
                <a:ext cx="71231" cy="712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a:extLst>
                <a:ext uri="{FF2B5EF4-FFF2-40B4-BE49-F238E27FC236}">
                  <a16:creationId xmlns:a16="http://schemas.microsoft.com/office/drawing/2014/main" id="{9B0E65DF-9EC7-3946-A2D2-C23C8A970324}"/>
                </a:ext>
              </a:extLst>
            </p:cNvPr>
            <p:cNvSpPr txBox="1"/>
            <p:nvPr/>
          </p:nvSpPr>
          <p:spPr>
            <a:xfrm>
              <a:off x="5673203" y="501110"/>
              <a:ext cx="2601994" cy="230832"/>
            </a:xfrm>
            <a:prstGeom prst="rect">
              <a:avLst/>
            </a:prstGeom>
            <a:noFill/>
          </p:spPr>
          <p:txBody>
            <a:bodyPr wrap="none" rtlCol="0">
              <a:spAutoFit/>
            </a:bodyPr>
            <a:lstStyle/>
            <a:p>
              <a:r>
                <a:rPr lang="en-GB" sz="900">
                  <a:solidFill>
                    <a:schemeClr val="bg1"/>
                  </a:solidFill>
                </a:rPr>
                <a:t>REDING TOWER 2, BRATISLAVA, SLOVAKIA</a:t>
              </a:r>
            </a:p>
          </p:txBody>
        </p:sp>
      </p:grpSp>
      <p:sp>
        <p:nvSpPr>
          <p:cNvPr id="7" name="Заголовок 6">
            <a:extLst>
              <a:ext uri="{FF2B5EF4-FFF2-40B4-BE49-F238E27FC236}">
                <a16:creationId xmlns:a16="http://schemas.microsoft.com/office/drawing/2014/main" id="{C5BD09A9-DE22-41C2-997E-4AB8CF0308CD}"/>
              </a:ext>
            </a:extLst>
          </p:cNvPr>
          <p:cNvSpPr>
            <a:spLocks noGrp="1"/>
          </p:cNvSpPr>
          <p:nvPr>
            <p:ph type="title"/>
          </p:nvPr>
        </p:nvSpPr>
        <p:spPr>
          <a:xfrm>
            <a:off x="3966358" y="402826"/>
            <a:ext cx="3909834" cy="817200"/>
          </a:xfrm>
        </p:spPr>
        <p:txBody>
          <a:bodyPr/>
          <a:lstStyle/>
          <a:p>
            <a:r>
              <a:rPr lang="ru-RU" dirty="0"/>
              <a:t>Инженерные системы</a:t>
            </a:r>
          </a:p>
        </p:txBody>
      </p:sp>
      <p:pic>
        <p:nvPicPr>
          <p:cNvPr id="19" name="Рисунок 18" descr="Изображение выглядит как внутренний, сидит, стол, старый&#10;&#10;Автоматически созданное описание">
            <a:extLst>
              <a:ext uri="{FF2B5EF4-FFF2-40B4-BE49-F238E27FC236}">
                <a16:creationId xmlns:a16="http://schemas.microsoft.com/office/drawing/2014/main" id="{AD551C27-CA1E-4AB1-9D08-279AC1AB9EF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139" r="3139"/>
          <a:stretch>
            <a:fillRect/>
          </a:stretch>
        </p:blipFill>
        <p:spPr/>
      </p:pic>
    </p:spTree>
    <p:extLst>
      <p:ext uri="{BB962C8B-B14F-4D97-AF65-F5344CB8AC3E}">
        <p14:creationId xmlns:p14="http://schemas.microsoft.com/office/powerpoint/2010/main" val="3203112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Рисунок SmartArt 5">
            <a:extLst>
              <a:ext uri="{FF2B5EF4-FFF2-40B4-BE49-F238E27FC236}">
                <a16:creationId xmlns:a16="http://schemas.microsoft.com/office/drawing/2014/main" id="{DBAEA90D-28FF-4AEE-8FE4-8E8E7F6DB49D}"/>
              </a:ext>
            </a:extLst>
          </p:cNvPr>
          <p:cNvSpPr>
            <a:spLocks noGrp="1"/>
          </p:cNvSpPr>
          <p:nvPr>
            <p:ph type="dgm" sz="quarter" idx="21"/>
          </p:nvPr>
        </p:nvSpPr>
        <p:spPr/>
      </p:sp>
      <p:pic>
        <p:nvPicPr>
          <p:cNvPr id="9" name="Рисунок 8" descr="Изображение выглядит как человек, стол, мужчина, женщина&#10;&#10;Автоматически созданное описание">
            <a:extLst>
              <a:ext uri="{FF2B5EF4-FFF2-40B4-BE49-F238E27FC236}">
                <a16:creationId xmlns:a16="http://schemas.microsoft.com/office/drawing/2014/main" id="{C0CF0294-38F5-40AE-A1A0-814F8E940C7C}"/>
              </a:ext>
            </a:extLst>
          </p:cNvPr>
          <p:cNvPicPr>
            <a:picLocks noChangeAspect="1"/>
          </p:cNvPicPr>
          <p:nvPr/>
        </p:nvPicPr>
        <p:blipFill rotWithShape="1">
          <a:blip r:embed="rId2">
            <a:extLst>
              <a:ext uri="{28A0092B-C50C-407E-A947-70E740481C1C}">
                <a14:useLocalDpi xmlns:a14="http://schemas.microsoft.com/office/drawing/2010/main" val="0"/>
              </a:ext>
            </a:extLst>
          </a:blip>
          <a:srcRect l="12832" t="110" r="19425"/>
          <a:stretch/>
        </p:blipFill>
        <p:spPr>
          <a:xfrm>
            <a:off x="5203603" y="0"/>
            <a:ext cx="6975835" cy="6857413"/>
          </a:xfrm>
          <a:prstGeom prst="rect">
            <a:avLst/>
          </a:prstGeom>
        </p:spPr>
      </p:pic>
      <p:sp>
        <p:nvSpPr>
          <p:cNvPr id="4" name="Текст 3">
            <a:extLst>
              <a:ext uri="{FF2B5EF4-FFF2-40B4-BE49-F238E27FC236}">
                <a16:creationId xmlns:a16="http://schemas.microsoft.com/office/drawing/2014/main" id="{3B049E2E-09B1-47FB-BA80-11E86B0DFE38}"/>
              </a:ext>
            </a:extLst>
          </p:cNvPr>
          <p:cNvSpPr>
            <a:spLocks noGrp="1"/>
          </p:cNvSpPr>
          <p:nvPr>
            <p:ph type="body" sz="quarter" idx="18"/>
          </p:nvPr>
        </p:nvSpPr>
        <p:spPr/>
        <p:txBody>
          <a:bodyPr>
            <a:normAutofit fontScale="62500" lnSpcReduction="20000"/>
          </a:bodyPr>
          <a:lstStyle/>
          <a:p>
            <a:endParaRPr lang="ru-RU"/>
          </a:p>
        </p:txBody>
      </p:sp>
      <p:sp>
        <p:nvSpPr>
          <p:cNvPr id="7" name="Заголовок 2">
            <a:extLst>
              <a:ext uri="{FF2B5EF4-FFF2-40B4-BE49-F238E27FC236}">
                <a16:creationId xmlns:a16="http://schemas.microsoft.com/office/drawing/2014/main" id="{A8860329-6B8F-49B4-B16F-5124CE4BA95C}"/>
              </a:ext>
            </a:extLst>
          </p:cNvPr>
          <p:cNvSpPr txBox="1">
            <a:spLocks/>
          </p:cNvSpPr>
          <p:nvPr/>
        </p:nvSpPr>
        <p:spPr>
          <a:xfrm>
            <a:off x="370800" y="367200"/>
            <a:ext cx="11448000" cy="817200"/>
          </a:xfrm>
          <a:prstGeom prst="rect">
            <a:avLst/>
          </a:prstGeom>
        </p:spPr>
        <p:txBody>
          <a:bodyPr vert="horz" lIns="91440" tIns="45720" rIns="91440" bIns="45720" rtlCol="0" anchor="ctr">
            <a:normAutofit/>
          </a:bodyPr>
          <a:lstStyle>
            <a:lvl1pPr algn="r" defTabSz="914377" rtl="0" eaLnBrk="1" latinLnBrk="0" hangingPunct="1">
              <a:lnSpc>
                <a:spcPct val="90000"/>
              </a:lnSpc>
              <a:spcBef>
                <a:spcPct val="0"/>
              </a:spcBef>
              <a:buNone/>
              <a:defRPr sz="2500" kern="1200">
                <a:solidFill>
                  <a:schemeClr val="bg1"/>
                </a:solidFill>
                <a:latin typeface="+mj-lt"/>
                <a:ea typeface="+mj-ea"/>
                <a:cs typeface="+mj-cs"/>
              </a:defRPr>
            </a:lvl1pPr>
          </a:lstStyle>
          <a:p>
            <a:pPr algn="l"/>
            <a:r>
              <a:rPr lang="ru-RU"/>
              <a:t>План встречи</a:t>
            </a:r>
            <a:endParaRPr lang="ru-RU" dirty="0"/>
          </a:p>
        </p:txBody>
      </p:sp>
      <p:sp>
        <p:nvSpPr>
          <p:cNvPr id="8" name="Объект 4">
            <a:extLst>
              <a:ext uri="{FF2B5EF4-FFF2-40B4-BE49-F238E27FC236}">
                <a16:creationId xmlns:a16="http://schemas.microsoft.com/office/drawing/2014/main" id="{9EA10769-AF29-4D6C-A44B-E104544A91B6}"/>
              </a:ext>
            </a:extLst>
          </p:cNvPr>
          <p:cNvSpPr>
            <a:spLocks noGrp="1"/>
          </p:cNvSpPr>
          <p:nvPr>
            <p:ph sz="quarter" idx="19"/>
          </p:nvPr>
        </p:nvSpPr>
        <p:spPr>
          <a:xfrm>
            <a:off x="144552" y="1451114"/>
            <a:ext cx="4983625" cy="4789487"/>
          </a:xfrm>
        </p:spPr>
        <p:txBody>
          <a:bodyPr>
            <a:normAutofit fontScale="62500" lnSpcReduction="20000"/>
          </a:bodyPr>
          <a:lstStyle/>
          <a:p>
            <a:pPr marL="571500" indent="-571500">
              <a:lnSpc>
                <a:spcPct val="100000"/>
              </a:lnSpc>
              <a:buFont typeface="Arial" panose="020B0604020202020204" pitchFamily="34" charset="0"/>
              <a:buChar char="•"/>
            </a:pPr>
            <a:r>
              <a:rPr lang="ru-RU" dirty="0"/>
              <a:t>Процесс заселения</a:t>
            </a:r>
          </a:p>
          <a:p>
            <a:pPr>
              <a:lnSpc>
                <a:spcPct val="100000"/>
              </a:lnSpc>
            </a:pPr>
            <a:endParaRPr lang="ru-RU" dirty="0"/>
          </a:p>
          <a:p>
            <a:pPr marL="571500" indent="-571500">
              <a:lnSpc>
                <a:spcPct val="100000"/>
              </a:lnSpc>
              <a:buFont typeface="Arial" panose="020B0604020202020204" pitchFamily="34" charset="0"/>
              <a:buChar char="•"/>
            </a:pPr>
            <a:r>
              <a:rPr lang="ru-RU" dirty="0"/>
              <a:t>Презентация управляющей компании</a:t>
            </a:r>
          </a:p>
          <a:p>
            <a:pPr>
              <a:lnSpc>
                <a:spcPct val="100000"/>
              </a:lnSpc>
            </a:pPr>
            <a:endParaRPr lang="ru-RU" dirty="0"/>
          </a:p>
          <a:p>
            <a:pPr marL="571500" indent="-571500">
              <a:lnSpc>
                <a:spcPct val="100000"/>
              </a:lnSpc>
              <a:buFont typeface="Arial" panose="020B0604020202020204" pitchFamily="34" charset="0"/>
              <a:buChar char="•"/>
            </a:pPr>
            <a:r>
              <a:rPr lang="ru-RU" dirty="0"/>
              <a:t>Голосование</a:t>
            </a:r>
          </a:p>
          <a:p>
            <a:pPr>
              <a:lnSpc>
                <a:spcPct val="100000"/>
              </a:lnSpc>
            </a:pPr>
            <a:endParaRPr lang="ru-RU" dirty="0"/>
          </a:p>
          <a:p>
            <a:pPr marL="571500" indent="-571500">
              <a:lnSpc>
                <a:spcPct val="100000"/>
              </a:lnSpc>
              <a:buFont typeface="Arial" panose="020B0604020202020204" pitchFamily="34" charset="0"/>
              <a:buChar char="•"/>
            </a:pPr>
            <a:r>
              <a:rPr lang="ru-RU" dirty="0"/>
              <a:t>Технические особенности многоквартирного дома</a:t>
            </a:r>
          </a:p>
          <a:p>
            <a:pPr>
              <a:lnSpc>
                <a:spcPct val="100000"/>
              </a:lnSpc>
            </a:pPr>
            <a:endParaRPr lang="ru-RU" dirty="0"/>
          </a:p>
          <a:p>
            <a:pPr marL="571500" indent="-571500">
              <a:lnSpc>
                <a:spcPct val="100000"/>
              </a:lnSpc>
              <a:buFont typeface="Arial" panose="020B0604020202020204" pitchFamily="34" charset="0"/>
              <a:buChar char="•"/>
            </a:pPr>
            <a:r>
              <a:rPr lang="ru-RU" dirty="0"/>
              <a:t>Тарифы и услуги</a:t>
            </a:r>
          </a:p>
          <a:p>
            <a:pPr>
              <a:lnSpc>
                <a:spcPct val="100000"/>
              </a:lnSpc>
            </a:pPr>
            <a:endParaRPr lang="ru-RU" dirty="0"/>
          </a:p>
          <a:p>
            <a:pPr marL="571500" indent="-571500">
              <a:lnSpc>
                <a:spcPct val="100000"/>
              </a:lnSpc>
              <a:buFont typeface="Arial" panose="020B0604020202020204" pitchFamily="34" charset="0"/>
              <a:buChar char="•"/>
            </a:pPr>
            <a:r>
              <a:rPr lang="ru-RU" dirty="0"/>
              <a:t>Гарантийные обязательства</a:t>
            </a:r>
          </a:p>
          <a:p>
            <a:pPr>
              <a:lnSpc>
                <a:spcPct val="100000"/>
              </a:lnSpc>
            </a:pPr>
            <a:endParaRPr lang="ru-RU" dirty="0"/>
          </a:p>
          <a:p>
            <a:pPr marL="571500" indent="-571500">
              <a:lnSpc>
                <a:spcPct val="100000"/>
              </a:lnSpc>
              <a:buFont typeface="Arial" panose="020B0604020202020204" pitchFamily="34" charset="0"/>
              <a:buChar char="•"/>
            </a:pPr>
            <a:r>
              <a:rPr lang="ru-RU" dirty="0"/>
              <a:t>Ответы на вопросы</a:t>
            </a:r>
          </a:p>
          <a:p>
            <a:endParaRPr lang="ru-RU" dirty="0"/>
          </a:p>
        </p:txBody>
      </p:sp>
    </p:spTree>
    <p:extLst>
      <p:ext uri="{BB962C8B-B14F-4D97-AF65-F5344CB8AC3E}">
        <p14:creationId xmlns:p14="http://schemas.microsoft.com/office/powerpoint/2010/main" val="15268283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Объект 3">
            <a:extLst>
              <a:ext uri="{FF2B5EF4-FFF2-40B4-BE49-F238E27FC236}">
                <a16:creationId xmlns:a16="http://schemas.microsoft.com/office/drawing/2014/main" id="{2DC6C279-11AB-4C78-A9DD-DE4E638D8DC9}"/>
              </a:ext>
            </a:extLst>
          </p:cNvPr>
          <p:cNvSpPr>
            <a:spLocks noGrp="1"/>
          </p:cNvSpPr>
          <p:nvPr>
            <p:ph sz="quarter" idx="11"/>
          </p:nvPr>
        </p:nvSpPr>
        <p:spPr>
          <a:xfrm>
            <a:off x="4245890" y="0"/>
            <a:ext cx="3835730" cy="6858000"/>
          </a:xfrm>
          <a:solidFill>
            <a:schemeClr val="accent3"/>
          </a:solidFill>
        </p:spPr>
        <p:txBody>
          <a:bodyPr/>
          <a:lstStyle/>
          <a:p>
            <a:pPr marL="285750" indent="-285750">
              <a:buFont typeface="Arial" panose="020B0604020202020204" pitchFamily="34" charset="0"/>
              <a:buChar char="•"/>
            </a:pPr>
            <a:r>
              <a:rPr lang="ru-RU" sz="1350" dirty="0"/>
              <a:t>Система отопления двухтрубная          с горизонтальной разводкой              по помещению.</a:t>
            </a:r>
          </a:p>
          <a:p>
            <a:pPr marL="285750" indent="-285750">
              <a:buFont typeface="Arial" panose="020B0604020202020204" pitchFamily="34" charset="0"/>
              <a:buChar char="•"/>
            </a:pPr>
            <a:r>
              <a:rPr lang="ru-RU" sz="1350" dirty="0"/>
              <a:t>Подключение к наружным тепловым сетям производится в ИТП (индивидуальный тепловой пункт), расположенном в подвале. Температура теплоносителя регулируется автоматически в зависимости от температуры наружного воздуха.</a:t>
            </a:r>
          </a:p>
          <a:p>
            <a:pPr marL="285750" indent="-285750">
              <a:buFont typeface="Arial" panose="020B0604020202020204" pitchFamily="34" charset="0"/>
              <a:buChar char="•"/>
            </a:pPr>
            <a:r>
              <a:rPr lang="ru-RU" sz="1350" dirty="0"/>
              <a:t>В качестве нагревательных приборов в помещениях установлены панельные радиаторы PURMO.</a:t>
            </a:r>
          </a:p>
          <a:p>
            <a:pPr marL="285750" indent="-285750">
              <a:buFont typeface="Arial" panose="020B0604020202020204" pitchFamily="34" charset="0"/>
              <a:buChar char="•"/>
            </a:pPr>
            <a:r>
              <a:rPr lang="ru-RU" sz="1350" dirty="0"/>
              <a:t>На каждом радиаторе установлен регулирующий клапан                          с термостатическим элементом       для регулирования температуры воздуха в помещении (далее — радиаторный терморегулятор).</a:t>
            </a:r>
          </a:p>
          <a:p>
            <a:pPr marL="285750" indent="-285750">
              <a:buFont typeface="Arial" panose="020B0604020202020204" pitchFamily="34" charset="0"/>
              <a:buChar char="•"/>
            </a:pPr>
            <a:r>
              <a:rPr lang="ru-RU" sz="1350" dirty="0"/>
              <a:t>Радиаторные терморегуляторы гарантируют необходимое распределение теплоносителя по всей системе отопления. При этом даже самые удаленные радиаторы будут обеспечивать требуемую подачу тепла в помещении.</a:t>
            </a:r>
          </a:p>
        </p:txBody>
      </p:sp>
      <p:sp>
        <p:nvSpPr>
          <p:cNvPr id="5" name="Content Placeholder 4">
            <a:extLst>
              <a:ext uri="{FF2B5EF4-FFF2-40B4-BE49-F238E27FC236}">
                <a16:creationId xmlns:a16="http://schemas.microsoft.com/office/drawing/2014/main" id="{B6254B42-C8D9-974A-8281-FA7FBB0A2565}"/>
              </a:ext>
            </a:extLst>
          </p:cNvPr>
          <p:cNvSpPr>
            <a:spLocks noGrp="1"/>
          </p:cNvSpPr>
          <p:nvPr>
            <p:ph sz="quarter" idx="12"/>
          </p:nvPr>
        </p:nvSpPr>
        <p:spPr>
          <a:xfrm>
            <a:off x="8176302" y="1097598"/>
            <a:ext cx="3636962" cy="4789487"/>
          </a:xfrm>
        </p:spPr>
        <p:txBody>
          <a:bodyPr>
            <a:noAutofit/>
          </a:bodyPr>
          <a:lstStyle/>
          <a:p>
            <a:pPr>
              <a:lnSpc>
                <a:spcPct val="100000"/>
              </a:lnSpc>
              <a:spcBef>
                <a:spcPts val="0"/>
              </a:spcBef>
            </a:pPr>
            <a:r>
              <a:rPr lang="ru-RU" sz="2700" b="1" dirty="0">
                <a:cs typeface="Arial Narrow" panose="020B0604020202020204" pitchFamily="34" charset="0"/>
              </a:rPr>
              <a:t>Отопление</a:t>
            </a:r>
            <a:endParaRPr lang="en-GB" sz="2700" b="1" dirty="0">
              <a:cs typeface="Arial Narrow" panose="020B0604020202020204" pitchFamily="34" charset="0"/>
            </a:endParaRPr>
          </a:p>
        </p:txBody>
      </p:sp>
      <p:sp>
        <p:nvSpPr>
          <p:cNvPr id="15" name="Tekstin paikkamerkki 14">
            <a:extLst>
              <a:ext uri="{FF2B5EF4-FFF2-40B4-BE49-F238E27FC236}">
                <a16:creationId xmlns:a16="http://schemas.microsoft.com/office/drawing/2014/main" id="{38126B64-6CAE-E045-A46E-D198C64BDC86}"/>
              </a:ext>
            </a:extLst>
          </p:cNvPr>
          <p:cNvSpPr>
            <a:spLocks noGrp="1"/>
          </p:cNvSpPr>
          <p:nvPr>
            <p:ph type="body" sz="quarter" idx="18"/>
          </p:nvPr>
        </p:nvSpPr>
        <p:spPr/>
        <p:txBody>
          <a:bodyPr>
            <a:normAutofit fontScale="62500" lnSpcReduction="20000"/>
          </a:bodyPr>
          <a:lstStyle/>
          <a:p>
            <a:endParaRPr lang="fi-FI"/>
          </a:p>
        </p:txBody>
      </p:sp>
      <p:sp>
        <p:nvSpPr>
          <p:cNvPr id="16" name="SmartArt-paikkamerkki 15">
            <a:extLst>
              <a:ext uri="{FF2B5EF4-FFF2-40B4-BE49-F238E27FC236}">
                <a16:creationId xmlns:a16="http://schemas.microsoft.com/office/drawing/2014/main" id="{EF45F072-09BE-F74F-B07B-382A26C6FB72}"/>
              </a:ext>
            </a:extLst>
          </p:cNvPr>
          <p:cNvSpPr>
            <a:spLocks noGrp="1"/>
          </p:cNvSpPr>
          <p:nvPr>
            <p:ph type="dgm" sz="quarter" idx="21"/>
          </p:nvPr>
        </p:nvSpPr>
        <p:spPr>
          <a:xfrm flipV="1">
            <a:off x="370986" y="1128156"/>
            <a:ext cx="7537980" cy="47957"/>
          </a:xfrm>
        </p:spPr>
      </p:sp>
      <p:grpSp>
        <p:nvGrpSpPr>
          <p:cNvPr id="10" name="Group 9">
            <a:extLst>
              <a:ext uri="{FF2B5EF4-FFF2-40B4-BE49-F238E27FC236}">
                <a16:creationId xmlns:a16="http://schemas.microsoft.com/office/drawing/2014/main" id="{6CF88B1C-D437-AD49-A6B2-C181B2A1F87E}"/>
              </a:ext>
            </a:extLst>
          </p:cNvPr>
          <p:cNvGrpSpPr/>
          <p:nvPr/>
        </p:nvGrpSpPr>
        <p:grpSpPr>
          <a:xfrm>
            <a:off x="137072" y="6536208"/>
            <a:ext cx="2751839" cy="230832"/>
            <a:chOff x="5523358" y="501110"/>
            <a:chExt cx="2751839" cy="230832"/>
          </a:xfrm>
        </p:grpSpPr>
        <p:grpSp>
          <p:nvGrpSpPr>
            <p:cNvPr id="11" name="Group 10">
              <a:extLst>
                <a:ext uri="{FF2B5EF4-FFF2-40B4-BE49-F238E27FC236}">
                  <a16:creationId xmlns:a16="http://schemas.microsoft.com/office/drawing/2014/main" id="{39F0CA27-5029-0944-89D6-58D966E26A25}"/>
                </a:ext>
              </a:extLst>
            </p:cNvPr>
            <p:cNvGrpSpPr/>
            <p:nvPr/>
          </p:nvGrpSpPr>
          <p:grpSpPr>
            <a:xfrm>
              <a:off x="5523358" y="546330"/>
              <a:ext cx="142461" cy="142461"/>
              <a:chOff x="-614374" y="2143686"/>
              <a:chExt cx="142461" cy="142461"/>
            </a:xfrm>
          </p:grpSpPr>
          <p:sp>
            <p:nvSpPr>
              <p:cNvPr id="13" name="Rectangle 12">
                <a:extLst>
                  <a:ext uri="{FF2B5EF4-FFF2-40B4-BE49-F238E27FC236}">
                    <a16:creationId xmlns:a16="http://schemas.microsoft.com/office/drawing/2014/main" id="{0E2C4F2B-BA82-A941-9A98-6DEA0D7B1FFB}"/>
                  </a:ext>
                </a:extLst>
              </p:cNvPr>
              <p:cNvSpPr/>
              <p:nvPr/>
            </p:nvSpPr>
            <p:spPr>
              <a:xfrm>
                <a:off x="-614374" y="2143686"/>
                <a:ext cx="142461" cy="142461"/>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E20ED010-C5AC-C94A-A0C4-8E9C7E446C2B}"/>
                  </a:ext>
                </a:extLst>
              </p:cNvPr>
              <p:cNvSpPr/>
              <p:nvPr/>
            </p:nvSpPr>
            <p:spPr>
              <a:xfrm>
                <a:off x="-578759" y="2179301"/>
                <a:ext cx="71231" cy="712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a:extLst>
                <a:ext uri="{FF2B5EF4-FFF2-40B4-BE49-F238E27FC236}">
                  <a16:creationId xmlns:a16="http://schemas.microsoft.com/office/drawing/2014/main" id="{9B0E65DF-9EC7-3946-A2D2-C23C8A970324}"/>
                </a:ext>
              </a:extLst>
            </p:cNvPr>
            <p:cNvSpPr txBox="1"/>
            <p:nvPr/>
          </p:nvSpPr>
          <p:spPr>
            <a:xfrm>
              <a:off x="5673203" y="501110"/>
              <a:ext cx="2601994" cy="230832"/>
            </a:xfrm>
            <a:prstGeom prst="rect">
              <a:avLst/>
            </a:prstGeom>
            <a:noFill/>
          </p:spPr>
          <p:txBody>
            <a:bodyPr wrap="none" rtlCol="0">
              <a:spAutoFit/>
            </a:bodyPr>
            <a:lstStyle/>
            <a:p>
              <a:r>
                <a:rPr lang="en-GB" sz="900">
                  <a:solidFill>
                    <a:schemeClr val="bg1"/>
                  </a:solidFill>
                </a:rPr>
                <a:t>REDING TOWER 2, BRATISLAVA, SLOVAKIA</a:t>
              </a:r>
            </a:p>
          </p:txBody>
        </p:sp>
      </p:grpSp>
      <p:sp>
        <p:nvSpPr>
          <p:cNvPr id="7" name="Заголовок 6">
            <a:extLst>
              <a:ext uri="{FF2B5EF4-FFF2-40B4-BE49-F238E27FC236}">
                <a16:creationId xmlns:a16="http://schemas.microsoft.com/office/drawing/2014/main" id="{C5BD09A9-DE22-41C2-997E-4AB8CF0308CD}"/>
              </a:ext>
            </a:extLst>
          </p:cNvPr>
          <p:cNvSpPr>
            <a:spLocks noGrp="1"/>
          </p:cNvSpPr>
          <p:nvPr>
            <p:ph type="title"/>
          </p:nvPr>
        </p:nvSpPr>
        <p:spPr>
          <a:xfrm>
            <a:off x="3966358" y="402826"/>
            <a:ext cx="3909834" cy="817200"/>
          </a:xfrm>
        </p:spPr>
        <p:txBody>
          <a:bodyPr/>
          <a:lstStyle/>
          <a:p>
            <a:r>
              <a:rPr lang="ru-RU" dirty="0"/>
              <a:t>Инженерные системы</a:t>
            </a:r>
          </a:p>
        </p:txBody>
      </p:sp>
      <p:pic>
        <p:nvPicPr>
          <p:cNvPr id="6" name="Рисунок 5" descr="Изображение выглядит как внутренний, стол, загроможденный, рабочий стол&#10;&#10;Автоматически созданное описание">
            <a:extLst>
              <a:ext uri="{FF2B5EF4-FFF2-40B4-BE49-F238E27FC236}">
                <a16:creationId xmlns:a16="http://schemas.microsoft.com/office/drawing/2014/main" id="{5984AF92-D4E5-41C1-99A7-5968C725A9E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6656" r="26656"/>
          <a:stretch>
            <a:fillRect/>
          </a:stretch>
        </p:blipFill>
        <p:spPr>
          <a:xfrm>
            <a:off x="34595" y="0"/>
            <a:ext cx="4273550" cy="6858000"/>
          </a:xfrm>
        </p:spPr>
      </p:pic>
    </p:spTree>
    <p:extLst>
      <p:ext uri="{BB962C8B-B14F-4D97-AF65-F5344CB8AC3E}">
        <p14:creationId xmlns:p14="http://schemas.microsoft.com/office/powerpoint/2010/main" val="854805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Объект 3">
            <a:extLst>
              <a:ext uri="{FF2B5EF4-FFF2-40B4-BE49-F238E27FC236}">
                <a16:creationId xmlns:a16="http://schemas.microsoft.com/office/drawing/2014/main" id="{2DC6C279-11AB-4C78-A9DD-DE4E638D8DC9}"/>
              </a:ext>
            </a:extLst>
          </p:cNvPr>
          <p:cNvSpPr>
            <a:spLocks noGrp="1"/>
          </p:cNvSpPr>
          <p:nvPr>
            <p:ph sz="quarter" idx="11"/>
          </p:nvPr>
        </p:nvSpPr>
        <p:spPr>
          <a:xfrm>
            <a:off x="4222692" y="0"/>
            <a:ext cx="4073236" cy="6858000"/>
          </a:xfrm>
          <a:solidFill>
            <a:schemeClr val="accent5"/>
          </a:solidFill>
        </p:spPr>
        <p:txBody>
          <a:bodyPr>
            <a:noAutofit/>
          </a:bodyPr>
          <a:lstStyle/>
          <a:p>
            <a:pPr marL="285750" indent="-285750">
              <a:buFont typeface="Arial" panose="020B0604020202020204" pitchFamily="34" charset="0"/>
              <a:buChar char="•"/>
            </a:pPr>
            <a:r>
              <a:rPr lang="ru-RU" sz="1600" dirty="0"/>
              <a:t>Схема отопления позволяет регулировать термостатом температуру в каждой из комнат.</a:t>
            </a:r>
          </a:p>
          <a:p>
            <a:pPr marL="285750" indent="-285750">
              <a:buFont typeface="Arial" panose="020B0604020202020204" pitchFamily="34" charset="0"/>
              <a:buChar char="•"/>
            </a:pPr>
            <a:r>
              <a:rPr lang="ru-RU" sz="1600" dirty="0"/>
              <a:t>Поворотом рукоятки можно выставить  комфортную температуру в помещении.</a:t>
            </a:r>
          </a:p>
          <a:p>
            <a:pPr marL="285750" indent="-285750">
              <a:buFont typeface="Arial" panose="020B0604020202020204" pitchFamily="34" charset="0"/>
              <a:buChar char="•"/>
            </a:pPr>
            <a:r>
              <a:rPr lang="ru-RU" sz="1600" dirty="0"/>
              <a:t>Прибор не позволяет осуществлять точную настройку.</a:t>
            </a:r>
          </a:p>
          <a:p>
            <a:pPr marL="285750" indent="-285750">
              <a:buFont typeface="Arial" panose="020B0604020202020204" pitchFamily="34" charset="0"/>
              <a:buChar char="•"/>
            </a:pPr>
            <a:r>
              <a:rPr lang="ru-RU" sz="1600" dirty="0">
                <a:cs typeface="Arial" pitchFamily="34" charset="0"/>
              </a:rPr>
              <a:t>Перед установкой термостата на радиатор необходимо выставить значение настройки термоэлемента на максимум. </a:t>
            </a:r>
          </a:p>
          <a:p>
            <a:pPr marL="285750" indent="-285750">
              <a:buFont typeface="Arial" panose="020B0604020202020204" pitchFamily="34" charset="0"/>
              <a:buChar char="•"/>
            </a:pPr>
            <a:r>
              <a:rPr lang="ru-RU" sz="1600" dirty="0"/>
              <a:t>Не загораживайте и не накрывайте термостат, чтобы не мешать корректной работе термочувствительного датчика.</a:t>
            </a:r>
          </a:p>
          <a:p>
            <a:pPr marL="285750" indent="-285750">
              <a:buFont typeface="Arial" panose="020B0604020202020204" pitchFamily="34" charset="0"/>
              <a:buChar char="•"/>
            </a:pPr>
            <a:r>
              <a:rPr lang="ru-RU" sz="1600" dirty="0"/>
              <a:t>Все квартиры оборудованы индивидуальными счетчиками тепловой энергии </a:t>
            </a:r>
            <a:r>
              <a:rPr lang="en-US" sz="1600" dirty="0"/>
              <a:t>Danfoss, </a:t>
            </a:r>
            <a:r>
              <a:rPr lang="ru-RU" sz="1600" dirty="0"/>
              <a:t>расположенными в коридорном коллекторном шкафу</a:t>
            </a:r>
          </a:p>
          <a:p>
            <a:pPr marL="285750" indent="-285750">
              <a:buFont typeface="Arial" panose="020B0604020202020204" pitchFamily="34" charset="0"/>
              <a:buChar char="•"/>
            </a:pPr>
            <a:endParaRPr lang="ru-RU" sz="1600" dirty="0"/>
          </a:p>
          <a:p>
            <a:pPr marL="285750" indent="-285750">
              <a:lnSpc>
                <a:spcPct val="100000"/>
              </a:lnSpc>
              <a:buFont typeface="Arial" panose="020B0604020202020204" pitchFamily="34" charset="0"/>
              <a:buChar char="•"/>
              <a:defRPr/>
            </a:pPr>
            <a:endParaRPr lang="ru-RU" sz="1800" dirty="0"/>
          </a:p>
          <a:p>
            <a:endParaRPr lang="ru-RU" dirty="0"/>
          </a:p>
        </p:txBody>
      </p:sp>
      <p:sp>
        <p:nvSpPr>
          <p:cNvPr id="5" name="Content Placeholder 4">
            <a:extLst>
              <a:ext uri="{FF2B5EF4-FFF2-40B4-BE49-F238E27FC236}">
                <a16:creationId xmlns:a16="http://schemas.microsoft.com/office/drawing/2014/main" id="{B6254B42-C8D9-974A-8281-FA7FBB0A2565}"/>
              </a:ext>
            </a:extLst>
          </p:cNvPr>
          <p:cNvSpPr>
            <a:spLocks noGrp="1"/>
          </p:cNvSpPr>
          <p:nvPr>
            <p:ph sz="quarter" idx="12"/>
          </p:nvPr>
        </p:nvSpPr>
        <p:spPr>
          <a:xfrm>
            <a:off x="8328702" y="1026478"/>
            <a:ext cx="3636962" cy="4789487"/>
          </a:xfrm>
        </p:spPr>
        <p:txBody>
          <a:bodyPr>
            <a:noAutofit/>
          </a:bodyPr>
          <a:lstStyle/>
          <a:p>
            <a:pPr>
              <a:lnSpc>
                <a:spcPct val="100000"/>
              </a:lnSpc>
              <a:spcBef>
                <a:spcPts val="0"/>
              </a:spcBef>
            </a:pPr>
            <a:r>
              <a:rPr lang="ru-RU" sz="2700" b="1" dirty="0">
                <a:cs typeface="Arial Narrow" panose="020B0604020202020204" pitchFamily="34" charset="0"/>
              </a:rPr>
              <a:t>Радиаторы и приборы учета тепла</a:t>
            </a:r>
            <a:endParaRPr lang="en-GB" sz="2700" b="1" dirty="0">
              <a:cs typeface="Arial Narrow" panose="020B0604020202020204" pitchFamily="34" charset="0"/>
            </a:endParaRPr>
          </a:p>
        </p:txBody>
      </p:sp>
      <p:sp>
        <p:nvSpPr>
          <p:cNvPr id="15" name="Tekstin paikkamerkki 14">
            <a:extLst>
              <a:ext uri="{FF2B5EF4-FFF2-40B4-BE49-F238E27FC236}">
                <a16:creationId xmlns:a16="http://schemas.microsoft.com/office/drawing/2014/main" id="{38126B64-6CAE-E045-A46E-D198C64BDC86}"/>
              </a:ext>
            </a:extLst>
          </p:cNvPr>
          <p:cNvSpPr>
            <a:spLocks noGrp="1"/>
          </p:cNvSpPr>
          <p:nvPr>
            <p:ph type="body" sz="quarter" idx="18"/>
          </p:nvPr>
        </p:nvSpPr>
        <p:spPr/>
        <p:txBody>
          <a:bodyPr>
            <a:normAutofit fontScale="62500" lnSpcReduction="20000"/>
          </a:bodyPr>
          <a:lstStyle/>
          <a:p>
            <a:endParaRPr lang="fi-FI"/>
          </a:p>
        </p:txBody>
      </p:sp>
      <p:sp>
        <p:nvSpPr>
          <p:cNvPr id="16" name="SmartArt-paikkamerkki 15">
            <a:extLst>
              <a:ext uri="{FF2B5EF4-FFF2-40B4-BE49-F238E27FC236}">
                <a16:creationId xmlns:a16="http://schemas.microsoft.com/office/drawing/2014/main" id="{EF45F072-09BE-F74F-B07B-382A26C6FB72}"/>
              </a:ext>
            </a:extLst>
          </p:cNvPr>
          <p:cNvSpPr>
            <a:spLocks noGrp="1"/>
          </p:cNvSpPr>
          <p:nvPr>
            <p:ph type="dgm" sz="quarter" idx="21"/>
          </p:nvPr>
        </p:nvSpPr>
        <p:spPr>
          <a:xfrm flipV="1">
            <a:off x="4334494" y="1128155"/>
            <a:ext cx="3574472" cy="47501"/>
          </a:xfrm>
        </p:spPr>
      </p:sp>
      <p:sp>
        <p:nvSpPr>
          <p:cNvPr id="7" name="Заголовок 6">
            <a:extLst>
              <a:ext uri="{FF2B5EF4-FFF2-40B4-BE49-F238E27FC236}">
                <a16:creationId xmlns:a16="http://schemas.microsoft.com/office/drawing/2014/main" id="{C5BD09A9-DE22-41C2-997E-4AB8CF0308CD}"/>
              </a:ext>
            </a:extLst>
          </p:cNvPr>
          <p:cNvSpPr>
            <a:spLocks noGrp="1"/>
          </p:cNvSpPr>
          <p:nvPr>
            <p:ph type="title"/>
          </p:nvPr>
        </p:nvSpPr>
        <p:spPr>
          <a:xfrm>
            <a:off x="3966358" y="402826"/>
            <a:ext cx="3909834" cy="817200"/>
          </a:xfrm>
        </p:spPr>
        <p:txBody>
          <a:bodyPr/>
          <a:lstStyle/>
          <a:p>
            <a:r>
              <a:rPr lang="ru-RU" dirty="0"/>
              <a:t>Инженерные системы</a:t>
            </a:r>
          </a:p>
        </p:txBody>
      </p:sp>
      <p:pic>
        <p:nvPicPr>
          <p:cNvPr id="22" name="Рисунок 21" descr="Изображение выглядит как внутренний, наполненный, множество, другой&#10;&#10;Автоматически созданное описание">
            <a:extLst>
              <a:ext uri="{FF2B5EF4-FFF2-40B4-BE49-F238E27FC236}">
                <a16:creationId xmlns:a16="http://schemas.microsoft.com/office/drawing/2014/main" id="{758533B7-84E8-4544-BE03-D5FB1631EFFC}"/>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27895" b="19728"/>
          <a:stretch/>
        </p:blipFill>
        <p:spPr>
          <a:xfrm>
            <a:off x="-1" y="0"/>
            <a:ext cx="4258311" cy="3965307"/>
          </a:xfrm>
        </p:spPr>
      </p:pic>
      <p:pic>
        <p:nvPicPr>
          <p:cNvPr id="4" name="Рисунок 3">
            <a:extLst>
              <a:ext uri="{FF2B5EF4-FFF2-40B4-BE49-F238E27FC236}">
                <a16:creationId xmlns:a16="http://schemas.microsoft.com/office/drawing/2014/main" id="{A1845814-0238-40ED-B149-05C8B8768CA2}"/>
              </a:ext>
            </a:extLst>
          </p:cNvPr>
          <p:cNvPicPr>
            <a:picLocks noChangeAspect="1"/>
          </p:cNvPicPr>
          <p:nvPr/>
        </p:nvPicPr>
        <p:blipFill rotWithShape="1">
          <a:blip r:embed="rId3">
            <a:extLst>
              <a:ext uri="{28A0092B-C50C-407E-A947-70E740481C1C}">
                <a14:useLocalDpi xmlns:a14="http://schemas.microsoft.com/office/drawing/2010/main" val="0"/>
              </a:ext>
            </a:extLst>
          </a:blip>
          <a:srcRect b="2957"/>
          <a:stretch/>
        </p:blipFill>
        <p:spPr>
          <a:xfrm>
            <a:off x="0" y="3429000"/>
            <a:ext cx="4258311" cy="3429000"/>
          </a:xfrm>
          <a:prstGeom prst="rect">
            <a:avLst/>
          </a:prstGeom>
        </p:spPr>
      </p:pic>
    </p:spTree>
    <p:extLst>
      <p:ext uri="{BB962C8B-B14F-4D97-AF65-F5344CB8AC3E}">
        <p14:creationId xmlns:p14="http://schemas.microsoft.com/office/powerpoint/2010/main" val="2415997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descr="Изображение выглядит как внутренний, план, сидит, маленький&#10;&#10;Автоматически созданное описание">
            <a:extLst>
              <a:ext uri="{FF2B5EF4-FFF2-40B4-BE49-F238E27FC236}">
                <a16:creationId xmlns:a16="http://schemas.microsoft.com/office/drawing/2014/main" id="{2B08366B-208E-44CC-9EA8-B0D13AA41FC7}"/>
              </a:ext>
            </a:extLst>
          </p:cNvPr>
          <p:cNvPicPr>
            <a:picLocks noChangeAspect="1"/>
          </p:cNvPicPr>
          <p:nvPr/>
        </p:nvPicPr>
        <p:blipFill rotWithShape="1">
          <a:blip r:embed="rId2">
            <a:extLst>
              <a:ext uri="{28A0092B-C50C-407E-A947-70E740481C1C}">
                <a14:useLocalDpi xmlns:a14="http://schemas.microsoft.com/office/drawing/2010/main" val="0"/>
              </a:ext>
            </a:extLst>
          </a:blip>
          <a:srcRect t="7495" r="54" b="-1489"/>
          <a:stretch/>
        </p:blipFill>
        <p:spPr>
          <a:xfrm>
            <a:off x="-2907" y="0"/>
            <a:ext cx="4215034" cy="3077495"/>
          </a:xfrm>
          <a:prstGeom prst="rect">
            <a:avLst/>
          </a:prstGeom>
        </p:spPr>
      </p:pic>
      <p:pic>
        <p:nvPicPr>
          <p:cNvPr id="17" name="Рисунок 16" descr="Изображение выглядит как внутренний, сидит, зеркало, раковина&#10;&#10;Автоматически созданное описание">
            <a:extLst>
              <a:ext uri="{FF2B5EF4-FFF2-40B4-BE49-F238E27FC236}">
                <a16:creationId xmlns:a16="http://schemas.microsoft.com/office/drawing/2014/main" id="{660A7B1F-0CC3-4877-90D2-00E3960E2502}"/>
              </a:ext>
            </a:extLst>
          </p:cNvPr>
          <p:cNvPicPr>
            <a:picLocks noChangeAspect="1"/>
          </p:cNvPicPr>
          <p:nvPr/>
        </p:nvPicPr>
        <p:blipFill rotWithShape="1">
          <a:blip r:embed="rId3">
            <a:extLst>
              <a:ext uri="{28A0092B-C50C-407E-A947-70E740481C1C}">
                <a14:useLocalDpi xmlns:a14="http://schemas.microsoft.com/office/drawing/2010/main" val="0"/>
              </a:ext>
            </a:extLst>
          </a:blip>
          <a:srcRect l="31517" r="6709"/>
          <a:stretch/>
        </p:blipFill>
        <p:spPr>
          <a:xfrm>
            <a:off x="8643677" y="0"/>
            <a:ext cx="3548323" cy="6858000"/>
          </a:xfrm>
          <a:prstGeom prst="rect">
            <a:avLst/>
          </a:prstGeom>
        </p:spPr>
      </p:pic>
      <p:sp>
        <p:nvSpPr>
          <p:cNvPr id="3" name="Content Placeholder 2">
            <a:extLst>
              <a:ext uri="{FF2B5EF4-FFF2-40B4-BE49-F238E27FC236}">
                <a16:creationId xmlns:a16="http://schemas.microsoft.com/office/drawing/2014/main" id="{8CA212DC-1A6E-F747-AB86-79DD47215DA4}"/>
              </a:ext>
            </a:extLst>
          </p:cNvPr>
          <p:cNvSpPr>
            <a:spLocks noGrp="1"/>
          </p:cNvSpPr>
          <p:nvPr>
            <p:ph sz="quarter" idx="11"/>
          </p:nvPr>
        </p:nvSpPr>
        <p:spPr>
          <a:xfrm>
            <a:off x="4217042" y="528091"/>
            <a:ext cx="4416804" cy="5847735"/>
          </a:xfrm>
          <a:solidFill>
            <a:schemeClr val="accent1"/>
          </a:solidFill>
        </p:spPr>
        <p:txBody>
          <a:bodyPr/>
          <a:lstStyle/>
          <a:p>
            <a:r>
              <a:rPr lang="ru-RU" sz="2400" dirty="0"/>
              <a:t>Вентиляция</a:t>
            </a:r>
            <a:br>
              <a:rPr lang="en-GB" dirty="0"/>
            </a:br>
            <a:endParaRPr lang="en-GB" sz="1800" dirty="0"/>
          </a:p>
        </p:txBody>
      </p:sp>
      <p:sp>
        <p:nvSpPr>
          <p:cNvPr id="12" name="Tekstin paikkamerkki 11">
            <a:extLst>
              <a:ext uri="{FF2B5EF4-FFF2-40B4-BE49-F238E27FC236}">
                <a16:creationId xmlns:a16="http://schemas.microsoft.com/office/drawing/2014/main" id="{5328DBD8-7EEF-2F4E-BA45-0FB8D8A53E6C}"/>
              </a:ext>
            </a:extLst>
          </p:cNvPr>
          <p:cNvSpPr>
            <a:spLocks noGrp="1"/>
          </p:cNvSpPr>
          <p:nvPr>
            <p:ph type="body" sz="quarter" idx="18"/>
          </p:nvPr>
        </p:nvSpPr>
        <p:spPr/>
        <p:txBody>
          <a:bodyPr>
            <a:normAutofit fontScale="62500" lnSpcReduction="20000"/>
          </a:bodyPr>
          <a:lstStyle/>
          <a:p>
            <a:endParaRPr lang="fi-FI"/>
          </a:p>
        </p:txBody>
      </p:sp>
      <p:sp>
        <p:nvSpPr>
          <p:cNvPr id="36" name="TextBox 35">
            <a:extLst>
              <a:ext uri="{FF2B5EF4-FFF2-40B4-BE49-F238E27FC236}">
                <a16:creationId xmlns:a16="http://schemas.microsoft.com/office/drawing/2014/main" id="{000B6115-A01C-5447-AF15-F1EFCB82BC63}"/>
              </a:ext>
            </a:extLst>
          </p:cNvPr>
          <p:cNvSpPr txBox="1"/>
          <p:nvPr/>
        </p:nvSpPr>
        <p:spPr>
          <a:xfrm>
            <a:off x="4416778" y="1628764"/>
            <a:ext cx="4079382" cy="4251367"/>
          </a:xfrm>
          <a:prstGeom prst="rect">
            <a:avLst/>
          </a:prstGeom>
          <a:noFill/>
        </p:spPr>
        <p:txBody>
          <a:bodyPr wrap="square" rtlCol="0">
            <a:noAutofit/>
          </a:bodyPr>
          <a:lstStyle/>
          <a:p>
            <a:pPr marL="285750" lvl="0" indent="-285750" algn="just">
              <a:buFont typeface="Arial" panose="020B0604020202020204" pitchFamily="34" charset="0"/>
              <a:buChar char="•"/>
              <a:defRPr/>
            </a:pPr>
            <a:r>
              <a:rPr lang="ru-RU" sz="1600" dirty="0">
                <a:solidFill>
                  <a:schemeClr val="bg1"/>
                </a:solidFill>
              </a:rPr>
              <a:t>Жилые помещения оснащены постоянно действующей принудительной механической вентиляцией.</a:t>
            </a:r>
          </a:p>
          <a:p>
            <a:pPr marL="285750" lvl="0" indent="-285750" algn="just">
              <a:buFont typeface="Arial" panose="020B0604020202020204" pitchFamily="34" charset="0"/>
              <a:buChar char="•"/>
              <a:defRPr/>
            </a:pPr>
            <a:r>
              <a:rPr lang="ru-RU" sz="1600" dirty="0">
                <a:solidFill>
                  <a:schemeClr val="bg1"/>
                </a:solidFill>
              </a:rPr>
              <a:t> Приток воздуха осуществляется через приточные клапаны, которые установлены в верхней части оконной рамы. Отток воздух осуществляется через вытяжные диффузоры, установленные в помещениях кухни, туалета, ванной.</a:t>
            </a:r>
          </a:p>
          <a:p>
            <a:pPr marL="285750" lvl="0" indent="-285750" algn="just">
              <a:buFont typeface="Arial" panose="020B0604020202020204" pitchFamily="34" charset="0"/>
              <a:buChar char="•"/>
              <a:defRPr/>
            </a:pPr>
            <a:r>
              <a:rPr lang="ru-RU" sz="1600" dirty="0">
                <a:solidFill>
                  <a:schemeClr val="bg1"/>
                </a:solidFill>
              </a:rPr>
              <a:t> Категорически запрещается вывод кухонных вытяжек в общедомовую систему вентиляции, установка дополнительных вентиляторов и какие-либо самостоятельные действия с вентиляционным оборудованием.</a:t>
            </a:r>
          </a:p>
          <a:p>
            <a:pPr marL="742939" lvl="1" indent="-285750" algn="just">
              <a:buFont typeface="Arial" panose="020B0604020202020204" pitchFamily="34" charset="0"/>
              <a:buChar char="•"/>
              <a:defRPr/>
            </a:pPr>
            <a:endParaRPr lang="ru-RU" sz="1200" dirty="0">
              <a:solidFill>
                <a:schemeClr val="tx2"/>
              </a:solidFill>
            </a:endParaRPr>
          </a:p>
        </p:txBody>
      </p:sp>
      <p:cxnSp>
        <p:nvCxnSpPr>
          <p:cNvPr id="31" name="Straight Connector 36">
            <a:extLst>
              <a:ext uri="{FF2B5EF4-FFF2-40B4-BE49-F238E27FC236}">
                <a16:creationId xmlns:a16="http://schemas.microsoft.com/office/drawing/2014/main" id="{B147F575-BC1E-43E8-ACF8-B1ADAC6328EF}"/>
              </a:ext>
            </a:extLst>
          </p:cNvPr>
          <p:cNvCxnSpPr>
            <a:cxnSpLocks/>
          </p:cNvCxnSpPr>
          <p:nvPr/>
        </p:nvCxnSpPr>
        <p:spPr>
          <a:xfrm>
            <a:off x="4472269" y="1368059"/>
            <a:ext cx="391464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2">
            <a:extLst>
              <a:ext uri="{FF2B5EF4-FFF2-40B4-BE49-F238E27FC236}">
                <a16:creationId xmlns:a16="http://schemas.microsoft.com/office/drawing/2014/main" id="{E1B787C8-727D-4FBA-9B0D-6D766ABC38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780" r="-496" b="16218"/>
          <a:stretch/>
        </p:blipFill>
        <p:spPr bwMode="auto">
          <a:xfrm>
            <a:off x="0" y="2871019"/>
            <a:ext cx="4224017" cy="3986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813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descr="Изображение выглядит как большой, комната&#10;&#10;Автоматически созданное описание">
            <a:extLst>
              <a:ext uri="{FF2B5EF4-FFF2-40B4-BE49-F238E27FC236}">
                <a16:creationId xmlns:a16="http://schemas.microsoft.com/office/drawing/2014/main" id="{0992B602-0FB3-4ECF-A268-601D7E118FA5}"/>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23148" b="46846"/>
          <a:stretch/>
        </p:blipFill>
        <p:spPr>
          <a:xfrm>
            <a:off x="7074559" y="0"/>
            <a:ext cx="5117441" cy="2729901"/>
          </a:xfrm>
        </p:spPr>
      </p:pic>
      <p:pic>
        <p:nvPicPr>
          <p:cNvPr id="9" name="Объект 6">
            <a:extLst>
              <a:ext uri="{FF2B5EF4-FFF2-40B4-BE49-F238E27FC236}">
                <a16:creationId xmlns:a16="http://schemas.microsoft.com/office/drawing/2014/main" id="{9616B834-2D14-4362-99FA-8CD5C0F4D3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67047" y="2743201"/>
            <a:ext cx="5125981" cy="4114800"/>
          </a:xfrm>
          <a:prstGeom prst="rect">
            <a:avLst/>
          </a:prstGeom>
        </p:spPr>
      </p:pic>
      <p:sp>
        <p:nvSpPr>
          <p:cNvPr id="3" name="Content Placeholder 2">
            <a:extLst>
              <a:ext uri="{FF2B5EF4-FFF2-40B4-BE49-F238E27FC236}">
                <a16:creationId xmlns:a16="http://schemas.microsoft.com/office/drawing/2014/main" id="{8CA212DC-1A6E-F747-AB86-79DD47215DA4}"/>
              </a:ext>
            </a:extLst>
          </p:cNvPr>
          <p:cNvSpPr>
            <a:spLocks noGrp="1"/>
          </p:cNvSpPr>
          <p:nvPr>
            <p:ph sz="quarter" idx="11"/>
          </p:nvPr>
        </p:nvSpPr>
        <p:spPr>
          <a:xfrm>
            <a:off x="2833501" y="458335"/>
            <a:ext cx="4241058" cy="5962131"/>
          </a:xfrm>
          <a:solidFill>
            <a:schemeClr val="accent3"/>
          </a:solidFill>
        </p:spPr>
        <p:txBody>
          <a:bodyPr>
            <a:normAutofit/>
          </a:bodyPr>
          <a:lstStyle/>
          <a:p>
            <a:r>
              <a:rPr lang="ru-RU" sz="2400" dirty="0"/>
              <a:t>Пожарная безопасность</a:t>
            </a:r>
            <a:br>
              <a:rPr lang="en-GB" sz="2400" dirty="0"/>
            </a:br>
            <a:endParaRPr lang="en-GB" sz="2400" dirty="0"/>
          </a:p>
        </p:txBody>
      </p:sp>
      <p:sp>
        <p:nvSpPr>
          <p:cNvPr id="12" name="Tekstin paikkamerkki 11">
            <a:extLst>
              <a:ext uri="{FF2B5EF4-FFF2-40B4-BE49-F238E27FC236}">
                <a16:creationId xmlns:a16="http://schemas.microsoft.com/office/drawing/2014/main" id="{5328DBD8-7EEF-2F4E-BA45-0FB8D8A53E6C}"/>
              </a:ext>
            </a:extLst>
          </p:cNvPr>
          <p:cNvSpPr>
            <a:spLocks noGrp="1"/>
          </p:cNvSpPr>
          <p:nvPr>
            <p:ph type="body" sz="quarter" idx="18"/>
          </p:nvPr>
        </p:nvSpPr>
        <p:spPr/>
        <p:txBody>
          <a:bodyPr>
            <a:normAutofit fontScale="62500" lnSpcReduction="20000"/>
          </a:bodyPr>
          <a:lstStyle/>
          <a:p>
            <a:endParaRPr lang="fi-FI"/>
          </a:p>
        </p:txBody>
      </p:sp>
      <p:sp>
        <p:nvSpPr>
          <p:cNvPr id="36" name="TextBox 35">
            <a:extLst>
              <a:ext uri="{FF2B5EF4-FFF2-40B4-BE49-F238E27FC236}">
                <a16:creationId xmlns:a16="http://schemas.microsoft.com/office/drawing/2014/main" id="{000B6115-A01C-5447-AF15-F1EFCB82BC63}"/>
              </a:ext>
            </a:extLst>
          </p:cNvPr>
          <p:cNvSpPr txBox="1"/>
          <p:nvPr/>
        </p:nvSpPr>
        <p:spPr>
          <a:xfrm>
            <a:off x="2893282" y="1502804"/>
            <a:ext cx="4031584" cy="4714504"/>
          </a:xfrm>
          <a:prstGeom prst="rect">
            <a:avLst/>
          </a:prstGeom>
          <a:noFill/>
        </p:spPr>
        <p:txBody>
          <a:bodyPr wrap="square" rtlCol="0">
            <a:noAutofit/>
          </a:bodyPr>
          <a:lstStyle/>
          <a:p>
            <a:pPr marL="285750" indent="-285750" algn="just">
              <a:lnSpc>
                <a:spcPct val="110000"/>
              </a:lnSpc>
              <a:spcBef>
                <a:spcPts val="0"/>
              </a:spcBef>
              <a:buFont typeface="Arial" panose="020B0604020202020204" pitchFamily="34" charset="0"/>
              <a:buChar char="•"/>
            </a:pPr>
            <a:r>
              <a:rPr lang="ru-RU" sz="1600" dirty="0">
                <a:solidFill>
                  <a:schemeClr val="bg1"/>
                </a:solidFill>
              </a:rPr>
              <a:t>В жилых помещениях (квартирах) предусмотрены дымовые оптико-электронные автономные (контролируют задымлённость и подают сигнал только в пределах защищаемой площади) пожарные извещатели, которые реагируют на опасную концентрацию продуктов горения (дым, гарь и п т.п.) </a:t>
            </a:r>
          </a:p>
          <a:p>
            <a:pPr marL="285750" indent="-285750" algn="just">
              <a:lnSpc>
                <a:spcPct val="110000"/>
              </a:lnSpc>
              <a:spcBef>
                <a:spcPts val="0"/>
              </a:spcBef>
              <a:buFont typeface="Arial" panose="020B0604020202020204" pitchFamily="34" charset="0"/>
              <a:buChar char="•"/>
            </a:pPr>
            <a:r>
              <a:rPr lang="ru-RU" sz="1600" dirty="0">
                <a:solidFill>
                  <a:schemeClr val="bg1"/>
                </a:solidFill>
              </a:rPr>
              <a:t>В оборудованном подвале (в том числе кладовых) смонтирована автоматическая пожарная сигнализация и система оповещения и управления эвакуацией при пожаре на базе оборудования НВП «Болид», с выводом всех сигналов на круглосуточный пост охраны</a:t>
            </a:r>
          </a:p>
        </p:txBody>
      </p:sp>
      <p:sp>
        <p:nvSpPr>
          <p:cNvPr id="17" name="Oval 57">
            <a:extLst>
              <a:ext uri="{FF2B5EF4-FFF2-40B4-BE49-F238E27FC236}">
                <a16:creationId xmlns:a16="http://schemas.microsoft.com/office/drawing/2014/main" id="{16CBDBD0-633C-430B-AE08-CF1F535E0F23}"/>
              </a:ext>
            </a:extLst>
          </p:cNvPr>
          <p:cNvSpPr/>
          <p:nvPr/>
        </p:nvSpPr>
        <p:spPr>
          <a:xfrm>
            <a:off x="419255" y="4490915"/>
            <a:ext cx="1971303" cy="19297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1600" b="1" dirty="0">
                <a:solidFill>
                  <a:schemeClr val="bg1"/>
                </a:solidFill>
                <a:latin typeface="Arial Narrow" charset="0"/>
                <a:ea typeface="Arial Narrow" charset="0"/>
                <a:cs typeface="Arial Narrow" charset="0"/>
              </a:rPr>
              <a:t>Тариф</a:t>
            </a:r>
          </a:p>
          <a:p>
            <a:pPr algn="ctr"/>
            <a:r>
              <a:rPr lang="ru-RU" sz="1600" b="1" dirty="0">
                <a:solidFill>
                  <a:schemeClr val="bg1"/>
                </a:solidFill>
                <a:latin typeface="Arial Narrow" charset="0"/>
                <a:ea typeface="Arial Narrow" charset="0"/>
                <a:cs typeface="Arial Narrow" charset="0"/>
              </a:rPr>
              <a:t>Содержание и ремонт АППЗ</a:t>
            </a:r>
            <a:r>
              <a:rPr lang="en-US" sz="1600" b="1" dirty="0">
                <a:solidFill>
                  <a:schemeClr val="bg1"/>
                </a:solidFill>
                <a:latin typeface="Arial Narrow" charset="0"/>
                <a:ea typeface="Arial Narrow" charset="0"/>
                <a:cs typeface="Arial Narrow" charset="0"/>
              </a:rPr>
              <a:t> 0,72</a:t>
            </a:r>
            <a:endParaRPr lang="ru-RU" sz="1600" b="1" dirty="0">
              <a:solidFill>
                <a:schemeClr val="bg1"/>
              </a:solidFill>
              <a:latin typeface="Arial Narrow" charset="0"/>
              <a:ea typeface="Arial Narrow" charset="0"/>
              <a:cs typeface="Arial Narrow" charset="0"/>
            </a:endParaRPr>
          </a:p>
          <a:p>
            <a:pPr algn="ctr"/>
            <a:r>
              <a:rPr lang="ru-RU" sz="1600" b="1" dirty="0" err="1">
                <a:solidFill>
                  <a:schemeClr val="bg1"/>
                </a:solidFill>
                <a:latin typeface="Arial Narrow" charset="0"/>
                <a:ea typeface="Arial Narrow" charset="0"/>
                <a:cs typeface="Arial Narrow" charset="0"/>
              </a:rPr>
              <a:t>руб</a:t>
            </a:r>
            <a:r>
              <a:rPr lang="en-US" sz="1600" b="1" dirty="0">
                <a:solidFill>
                  <a:schemeClr val="bg1"/>
                </a:solidFill>
                <a:latin typeface="Arial Narrow" charset="0"/>
                <a:ea typeface="Arial Narrow" charset="0"/>
                <a:cs typeface="Arial Narrow" charset="0"/>
              </a:rPr>
              <a:t>/</a:t>
            </a:r>
            <a:r>
              <a:rPr lang="ru-RU" sz="1600" b="1" dirty="0">
                <a:solidFill>
                  <a:schemeClr val="bg1"/>
                </a:solidFill>
                <a:latin typeface="Arial Narrow" charset="0"/>
                <a:ea typeface="Arial Narrow" charset="0"/>
                <a:cs typeface="Arial Narrow" charset="0"/>
              </a:rPr>
              <a:t>м2</a:t>
            </a:r>
            <a:endParaRPr lang="en-GB" sz="1600" b="1" dirty="0">
              <a:solidFill>
                <a:schemeClr val="bg1"/>
              </a:solidFill>
              <a:latin typeface="Arial Narrow" charset="0"/>
              <a:ea typeface="Arial Narrow" charset="0"/>
              <a:cs typeface="Arial Narrow" charset="0"/>
            </a:endParaRPr>
          </a:p>
        </p:txBody>
      </p:sp>
      <p:cxnSp>
        <p:nvCxnSpPr>
          <p:cNvPr id="20" name="Straight Connector 36">
            <a:extLst>
              <a:ext uri="{FF2B5EF4-FFF2-40B4-BE49-F238E27FC236}">
                <a16:creationId xmlns:a16="http://schemas.microsoft.com/office/drawing/2014/main" id="{322AC85C-7D91-4CAC-A361-E24EE39B48CC}"/>
              </a:ext>
            </a:extLst>
          </p:cNvPr>
          <p:cNvCxnSpPr>
            <a:cxnSpLocks/>
          </p:cNvCxnSpPr>
          <p:nvPr/>
        </p:nvCxnSpPr>
        <p:spPr>
          <a:xfrm>
            <a:off x="3084336" y="1291276"/>
            <a:ext cx="36494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3047CDE-D00A-4E38-9647-9332F87AF5B2}"/>
              </a:ext>
            </a:extLst>
          </p:cNvPr>
          <p:cNvSpPr txBox="1"/>
          <p:nvPr/>
        </p:nvSpPr>
        <p:spPr>
          <a:xfrm>
            <a:off x="70637" y="6512275"/>
            <a:ext cx="3013700" cy="253916"/>
          </a:xfrm>
          <a:prstGeom prst="rect">
            <a:avLst/>
          </a:prstGeom>
          <a:noFill/>
        </p:spPr>
        <p:txBody>
          <a:bodyPr wrap="square" rtlCol="0">
            <a:spAutoFit/>
          </a:bodyPr>
          <a:lstStyle/>
          <a:p>
            <a:r>
              <a:rPr lang="ru-RU" sz="1000" dirty="0">
                <a:solidFill>
                  <a:schemeClr val="bg1"/>
                </a:solidFill>
              </a:rPr>
              <a:t>* Автоматическая противопожарная защита</a:t>
            </a:r>
            <a:endParaRPr lang="ru-RU" sz="1000" dirty="0"/>
          </a:p>
        </p:txBody>
      </p:sp>
    </p:spTree>
    <p:extLst>
      <p:ext uri="{BB962C8B-B14F-4D97-AF65-F5344CB8AC3E}">
        <p14:creationId xmlns:p14="http://schemas.microsoft.com/office/powerpoint/2010/main" val="986540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8693A974-08F4-49C9-B251-4C1D31DA36C6}"/>
              </a:ext>
            </a:extLst>
          </p:cNvPr>
          <p:cNvPicPr>
            <a:picLocks noChangeAspect="1"/>
          </p:cNvPicPr>
          <p:nvPr/>
        </p:nvPicPr>
        <p:blipFill rotWithShape="1">
          <a:blip r:embed="rId2"/>
          <a:srcRect t="22147" b="15517"/>
          <a:stretch/>
        </p:blipFill>
        <p:spPr>
          <a:xfrm>
            <a:off x="4818831" y="0"/>
            <a:ext cx="4542306" cy="2815517"/>
          </a:xfrm>
          <a:prstGeom prst="rect">
            <a:avLst/>
          </a:prstGeom>
        </p:spPr>
      </p:pic>
      <p:pic>
        <p:nvPicPr>
          <p:cNvPr id="10" name="Рисунок 9" descr="Изображение выглядит как стена, внутренний&#10;&#10;Автоматически созданное описание">
            <a:extLst>
              <a:ext uri="{FF2B5EF4-FFF2-40B4-BE49-F238E27FC236}">
                <a16:creationId xmlns:a16="http://schemas.microsoft.com/office/drawing/2014/main" id="{18D32D4D-FEEF-44CB-A482-AB7C7C4D57EA}"/>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t="14834" b="1537"/>
          <a:stretch/>
        </p:blipFill>
        <p:spPr>
          <a:xfrm>
            <a:off x="4818831" y="2807111"/>
            <a:ext cx="7373169" cy="4050889"/>
          </a:xfrm>
          <a:prstGeom prst="rect">
            <a:avLst/>
          </a:prstGeom>
        </p:spPr>
      </p:pic>
      <p:sp>
        <p:nvSpPr>
          <p:cNvPr id="3" name="Text Placeholder 2">
            <a:extLst>
              <a:ext uri="{FF2B5EF4-FFF2-40B4-BE49-F238E27FC236}">
                <a16:creationId xmlns:a16="http://schemas.microsoft.com/office/drawing/2014/main" id="{B9F31C00-DA9B-3641-A966-17B952FDF899}"/>
              </a:ext>
            </a:extLst>
          </p:cNvPr>
          <p:cNvSpPr>
            <a:spLocks noGrp="1"/>
          </p:cNvSpPr>
          <p:nvPr>
            <p:ph type="body" sz="quarter" idx="18"/>
          </p:nvPr>
        </p:nvSpPr>
        <p:spPr/>
        <p:txBody>
          <a:bodyPr>
            <a:normAutofit fontScale="62500" lnSpcReduction="20000"/>
          </a:bodyPr>
          <a:lstStyle/>
          <a:p>
            <a:endParaRPr lang="en-GB"/>
          </a:p>
        </p:txBody>
      </p:sp>
      <p:sp>
        <p:nvSpPr>
          <p:cNvPr id="19" name="Content Placeholder 2">
            <a:extLst>
              <a:ext uri="{FF2B5EF4-FFF2-40B4-BE49-F238E27FC236}">
                <a16:creationId xmlns:a16="http://schemas.microsoft.com/office/drawing/2014/main" id="{31AAE5D4-689B-4AF4-904F-757A98C621BE}"/>
              </a:ext>
            </a:extLst>
          </p:cNvPr>
          <p:cNvSpPr txBox="1">
            <a:spLocks/>
          </p:cNvSpPr>
          <p:nvPr/>
        </p:nvSpPr>
        <p:spPr>
          <a:xfrm>
            <a:off x="283442" y="757088"/>
            <a:ext cx="4181680" cy="5943600"/>
          </a:xfrm>
          <a:prstGeom prst="rect">
            <a:avLst/>
          </a:prstGeom>
          <a:solidFill>
            <a:schemeClr val="tx2"/>
          </a:solidFill>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rgbClr val="284753"/>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rgbClr val="284753"/>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rgbClr val="284753"/>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a:solidFill>
                  <a:srgbClr val="284753"/>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9pPr>
          </a:lstStyle>
          <a:p>
            <a:pPr marL="0" indent="0">
              <a:buNone/>
            </a:pPr>
            <a:endParaRPr lang="ru-RU" dirty="0">
              <a:solidFill>
                <a:schemeClr val="bg1"/>
              </a:solidFill>
            </a:endParaRPr>
          </a:p>
          <a:p>
            <a:pPr marL="0" indent="0">
              <a:buNone/>
            </a:pPr>
            <a:r>
              <a:rPr lang="ru-RU" dirty="0">
                <a:solidFill>
                  <a:schemeClr val="bg1"/>
                </a:solidFill>
              </a:rPr>
              <a:t>Видеонаблюдение</a:t>
            </a:r>
            <a:br>
              <a:rPr lang="en-GB" dirty="0">
                <a:solidFill>
                  <a:schemeClr val="bg1"/>
                </a:solidFill>
              </a:rPr>
            </a:br>
            <a:endParaRPr lang="en-GB" dirty="0">
              <a:solidFill>
                <a:schemeClr val="bg1"/>
              </a:solidFill>
            </a:endParaRPr>
          </a:p>
        </p:txBody>
      </p:sp>
      <p:sp>
        <p:nvSpPr>
          <p:cNvPr id="20" name="TextBox 19">
            <a:extLst>
              <a:ext uri="{FF2B5EF4-FFF2-40B4-BE49-F238E27FC236}">
                <a16:creationId xmlns:a16="http://schemas.microsoft.com/office/drawing/2014/main" id="{128BB21F-4C5D-4725-8C96-FE08E98581B2}"/>
              </a:ext>
            </a:extLst>
          </p:cNvPr>
          <p:cNvSpPr txBox="1"/>
          <p:nvPr/>
        </p:nvSpPr>
        <p:spPr>
          <a:xfrm>
            <a:off x="308760" y="1873190"/>
            <a:ext cx="3858292" cy="4647531"/>
          </a:xfrm>
          <a:prstGeom prst="rect">
            <a:avLst/>
          </a:prstGeom>
          <a:noFill/>
        </p:spPr>
        <p:txBody>
          <a:bodyPr wrap="square" rtlCol="0">
            <a:noAutofit/>
          </a:bodyPr>
          <a:lstStyle/>
          <a:p>
            <a:pPr marL="6" lvl="1" algn="just">
              <a:lnSpc>
                <a:spcPct val="110000"/>
              </a:lnSpc>
              <a:tabLst>
                <a:tab pos="263525" algn="l"/>
              </a:tabLst>
              <a:defRPr/>
            </a:pPr>
            <a:r>
              <a:rPr lang="ru-RU" sz="2000" dirty="0">
                <a:solidFill>
                  <a:schemeClr val="bg1"/>
                </a:solidFill>
              </a:rPr>
              <a:t>Аппаратно-программный комплекс видеонаблюдения на базе НВП Болид.</a:t>
            </a:r>
          </a:p>
          <a:p>
            <a:pPr marL="6" lvl="1" algn="just">
              <a:lnSpc>
                <a:spcPct val="110000"/>
              </a:lnSpc>
              <a:tabLst>
                <a:tab pos="263525" algn="l"/>
              </a:tabLst>
              <a:defRPr/>
            </a:pPr>
            <a:endParaRPr lang="ru-RU" sz="2000" dirty="0">
              <a:solidFill>
                <a:schemeClr val="bg1"/>
              </a:solidFill>
            </a:endParaRPr>
          </a:p>
          <a:p>
            <a:pPr marL="6" lvl="1" algn="just">
              <a:tabLst>
                <a:tab pos="263525" algn="l"/>
              </a:tabLst>
              <a:defRPr/>
            </a:pPr>
            <a:r>
              <a:rPr lang="ru-RU" sz="2000" dirty="0">
                <a:solidFill>
                  <a:schemeClr val="bg1"/>
                </a:solidFill>
              </a:rPr>
              <a:t>Функциональные возможности системы видеонаблюдения </a:t>
            </a:r>
          </a:p>
          <a:p>
            <a:pPr marL="342906" lvl="1" indent="-342900">
              <a:spcBef>
                <a:spcPts val="0"/>
              </a:spcBef>
              <a:spcAft>
                <a:spcPts val="600"/>
              </a:spcAft>
              <a:buFont typeface="Arial" panose="020B0604020202020204" pitchFamily="34" charset="0"/>
              <a:buChar char="•"/>
              <a:tabLst>
                <a:tab pos="263525" algn="l"/>
              </a:tabLst>
              <a:defRPr/>
            </a:pPr>
            <a:r>
              <a:rPr lang="ru-RU" sz="2000" dirty="0">
                <a:solidFill>
                  <a:schemeClr val="bg1"/>
                </a:solidFill>
              </a:rPr>
              <a:t>14 камер видеонаблюдения</a:t>
            </a:r>
            <a:endParaRPr lang="en-US" sz="2000" dirty="0">
              <a:solidFill>
                <a:schemeClr val="bg1"/>
              </a:solidFill>
            </a:endParaRPr>
          </a:p>
          <a:p>
            <a:pPr marL="342906" lvl="1" indent="-342900">
              <a:spcAft>
                <a:spcPts val="600"/>
              </a:spcAft>
              <a:buFont typeface="Arial" panose="020B0604020202020204" pitchFamily="34" charset="0"/>
              <a:buChar char="•"/>
              <a:tabLst>
                <a:tab pos="263525" algn="l"/>
              </a:tabLst>
              <a:defRPr/>
            </a:pPr>
            <a:r>
              <a:rPr lang="ru-RU" sz="2000" dirty="0">
                <a:solidFill>
                  <a:schemeClr val="bg1"/>
                </a:solidFill>
              </a:rPr>
              <a:t>6 камер в парадных </a:t>
            </a:r>
          </a:p>
          <a:p>
            <a:pPr marL="342906" lvl="1" indent="-342900">
              <a:spcAft>
                <a:spcPts val="600"/>
              </a:spcAft>
              <a:buFont typeface="Arial" panose="020B0604020202020204" pitchFamily="34" charset="0"/>
              <a:buChar char="•"/>
              <a:tabLst>
                <a:tab pos="263525" algn="l"/>
              </a:tabLst>
              <a:defRPr/>
            </a:pPr>
            <a:r>
              <a:rPr lang="ru-RU" sz="2000" dirty="0">
                <a:solidFill>
                  <a:schemeClr val="bg1"/>
                </a:solidFill>
              </a:rPr>
              <a:t>6 камер во дворе </a:t>
            </a:r>
          </a:p>
          <a:p>
            <a:pPr marL="342906" lvl="1" indent="-342900">
              <a:buFont typeface="Arial" panose="020B0604020202020204" pitchFamily="34" charset="0"/>
              <a:buChar char="•"/>
              <a:tabLst>
                <a:tab pos="263525" algn="l"/>
              </a:tabLst>
              <a:defRPr/>
            </a:pPr>
            <a:r>
              <a:rPr lang="ru-RU" sz="2000" dirty="0">
                <a:solidFill>
                  <a:schemeClr val="bg1"/>
                </a:solidFill>
              </a:rPr>
              <a:t>2 камеры в кабинах лифтов</a:t>
            </a:r>
          </a:p>
          <a:p>
            <a:pPr marL="0" lvl="1">
              <a:tabLst>
                <a:tab pos="263525" algn="l"/>
              </a:tabLst>
              <a:defRPr/>
            </a:pPr>
            <a:endParaRPr lang="ru-RU" sz="1400" dirty="0">
              <a:solidFill>
                <a:schemeClr val="bg1"/>
              </a:solidFill>
            </a:endParaRPr>
          </a:p>
        </p:txBody>
      </p:sp>
      <p:cxnSp>
        <p:nvCxnSpPr>
          <p:cNvPr id="21" name="Straight Connector 36">
            <a:extLst>
              <a:ext uri="{FF2B5EF4-FFF2-40B4-BE49-F238E27FC236}">
                <a16:creationId xmlns:a16="http://schemas.microsoft.com/office/drawing/2014/main" id="{8EF8E3DE-6A2A-40BC-B24C-2AB83FBBC164}"/>
              </a:ext>
            </a:extLst>
          </p:cNvPr>
          <p:cNvCxnSpPr>
            <a:cxnSpLocks/>
          </p:cNvCxnSpPr>
          <p:nvPr/>
        </p:nvCxnSpPr>
        <p:spPr>
          <a:xfrm>
            <a:off x="350321" y="1755203"/>
            <a:ext cx="36494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Oval 57">
            <a:extLst>
              <a:ext uri="{FF2B5EF4-FFF2-40B4-BE49-F238E27FC236}">
                <a16:creationId xmlns:a16="http://schemas.microsoft.com/office/drawing/2014/main" id="{6563BA65-FEE2-4CFE-A064-4565B5F29A1A}"/>
              </a:ext>
            </a:extLst>
          </p:cNvPr>
          <p:cNvSpPr/>
          <p:nvPr/>
        </p:nvSpPr>
        <p:spPr>
          <a:xfrm>
            <a:off x="9699334" y="337466"/>
            <a:ext cx="2209224" cy="214058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1600" b="1" dirty="0">
                <a:solidFill>
                  <a:schemeClr val="bg1"/>
                </a:solidFill>
                <a:latin typeface="Arial Narrow" charset="0"/>
                <a:ea typeface="Arial Narrow" charset="0"/>
                <a:cs typeface="Arial Narrow" charset="0"/>
              </a:rPr>
              <a:t>Тариф</a:t>
            </a:r>
          </a:p>
          <a:p>
            <a:pPr algn="ctr"/>
            <a:r>
              <a:rPr lang="ru-RU" sz="1600" b="1" dirty="0">
                <a:solidFill>
                  <a:schemeClr val="bg1"/>
                </a:solidFill>
                <a:latin typeface="Arial Narrow" charset="0"/>
                <a:ea typeface="Arial Narrow" charset="0"/>
                <a:cs typeface="Arial Narrow" charset="0"/>
              </a:rPr>
              <a:t>Обслуживание</a:t>
            </a:r>
          </a:p>
          <a:p>
            <a:pPr algn="ctr"/>
            <a:r>
              <a:rPr lang="ru-RU" sz="1600" b="1" dirty="0">
                <a:solidFill>
                  <a:schemeClr val="bg1"/>
                </a:solidFill>
                <a:latin typeface="Arial Narrow" charset="0"/>
                <a:ea typeface="Arial Narrow" charset="0"/>
                <a:cs typeface="Arial Narrow" charset="0"/>
              </a:rPr>
              <a:t>видеонаблюдения</a:t>
            </a:r>
          </a:p>
          <a:p>
            <a:pPr algn="ctr"/>
            <a:r>
              <a:rPr lang="en-US" sz="1600" b="1" dirty="0">
                <a:solidFill>
                  <a:schemeClr val="bg1"/>
                </a:solidFill>
                <a:latin typeface="Arial Narrow" charset="0"/>
                <a:ea typeface="Arial Narrow" charset="0"/>
                <a:cs typeface="Arial Narrow" charset="0"/>
              </a:rPr>
              <a:t>0,5 </a:t>
            </a:r>
            <a:r>
              <a:rPr lang="ru-RU" sz="1600" b="1" dirty="0" err="1">
                <a:solidFill>
                  <a:schemeClr val="bg1"/>
                </a:solidFill>
                <a:latin typeface="Arial Narrow" charset="0"/>
                <a:ea typeface="Arial Narrow" charset="0"/>
                <a:cs typeface="Arial Narrow" charset="0"/>
              </a:rPr>
              <a:t>руб</a:t>
            </a:r>
            <a:r>
              <a:rPr lang="en-US" sz="1600" b="1" dirty="0">
                <a:solidFill>
                  <a:schemeClr val="bg1"/>
                </a:solidFill>
                <a:latin typeface="Arial Narrow" charset="0"/>
                <a:ea typeface="Arial Narrow" charset="0"/>
                <a:cs typeface="Arial Narrow" charset="0"/>
              </a:rPr>
              <a:t>/</a:t>
            </a:r>
            <a:r>
              <a:rPr lang="ru-RU" sz="1600" b="1" dirty="0">
                <a:solidFill>
                  <a:schemeClr val="bg1"/>
                </a:solidFill>
                <a:latin typeface="Arial Narrow" charset="0"/>
                <a:ea typeface="Arial Narrow" charset="0"/>
                <a:cs typeface="Arial Narrow" charset="0"/>
              </a:rPr>
              <a:t>м2</a:t>
            </a:r>
            <a:endParaRPr lang="en-GB" sz="1600" b="1" dirty="0">
              <a:solidFill>
                <a:schemeClr val="bg1"/>
              </a:solidFill>
              <a:latin typeface="Arial Narrow" charset="0"/>
              <a:ea typeface="Arial Narrow" charset="0"/>
              <a:cs typeface="Arial Narrow" charset="0"/>
            </a:endParaRPr>
          </a:p>
        </p:txBody>
      </p:sp>
    </p:spTree>
    <p:extLst>
      <p:ext uri="{BB962C8B-B14F-4D97-AF65-F5344CB8AC3E}">
        <p14:creationId xmlns:p14="http://schemas.microsoft.com/office/powerpoint/2010/main" val="10026289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descr="Изображение выглядит как сидит, стол, кухня, прилавок&#10;&#10;Автоматически созданное описание">
            <a:extLst>
              <a:ext uri="{FF2B5EF4-FFF2-40B4-BE49-F238E27FC236}">
                <a16:creationId xmlns:a16="http://schemas.microsoft.com/office/drawing/2014/main" id="{C5CDA281-0A6B-47D4-AAF3-96499E1E234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4159" b="14159"/>
          <a:stretch>
            <a:fillRect/>
          </a:stretch>
        </p:blipFill>
        <p:spPr>
          <a:xfrm>
            <a:off x="6810375" y="0"/>
            <a:ext cx="5381625" cy="6858000"/>
          </a:xfrm>
        </p:spPr>
      </p:pic>
      <p:sp>
        <p:nvSpPr>
          <p:cNvPr id="12" name="Tekstin paikkamerkki 11">
            <a:extLst>
              <a:ext uri="{FF2B5EF4-FFF2-40B4-BE49-F238E27FC236}">
                <a16:creationId xmlns:a16="http://schemas.microsoft.com/office/drawing/2014/main" id="{5328DBD8-7EEF-2F4E-BA45-0FB8D8A53E6C}"/>
              </a:ext>
            </a:extLst>
          </p:cNvPr>
          <p:cNvSpPr>
            <a:spLocks noGrp="1"/>
          </p:cNvSpPr>
          <p:nvPr>
            <p:ph type="body" sz="quarter" idx="18"/>
          </p:nvPr>
        </p:nvSpPr>
        <p:spPr/>
        <p:txBody>
          <a:bodyPr>
            <a:normAutofit fontScale="62500" lnSpcReduction="20000"/>
          </a:bodyPr>
          <a:lstStyle/>
          <a:p>
            <a:endParaRPr lang="fi-FI"/>
          </a:p>
        </p:txBody>
      </p:sp>
      <p:sp>
        <p:nvSpPr>
          <p:cNvPr id="17" name="Oval 57">
            <a:extLst>
              <a:ext uri="{FF2B5EF4-FFF2-40B4-BE49-F238E27FC236}">
                <a16:creationId xmlns:a16="http://schemas.microsoft.com/office/drawing/2014/main" id="{16CBDBD0-633C-430B-AE08-CF1F535E0F23}"/>
              </a:ext>
            </a:extLst>
          </p:cNvPr>
          <p:cNvSpPr/>
          <p:nvPr/>
        </p:nvSpPr>
        <p:spPr>
          <a:xfrm>
            <a:off x="131205" y="2233080"/>
            <a:ext cx="1971303" cy="19297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1600" b="1" dirty="0">
                <a:solidFill>
                  <a:schemeClr val="bg1"/>
                </a:solidFill>
                <a:latin typeface="Arial Narrow" charset="0"/>
                <a:ea typeface="Arial Narrow" charset="0"/>
                <a:cs typeface="Arial Narrow" charset="0"/>
              </a:rPr>
              <a:t>Тариф</a:t>
            </a:r>
          </a:p>
          <a:p>
            <a:pPr algn="ctr"/>
            <a:r>
              <a:rPr lang="ru-RU" sz="1600" b="1" dirty="0">
                <a:solidFill>
                  <a:schemeClr val="bg1"/>
                </a:solidFill>
                <a:latin typeface="Arial Narrow" charset="0"/>
                <a:ea typeface="Arial Narrow" charset="0"/>
                <a:cs typeface="Arial Narrow" charset="0"/>
              </a:rPr>
              <a:t>Обслуживание</a:t>
            </a:r>
          </a:p>
          <a:p>
            <a:pPr algn="ctr"/>
            <a:r>
              <a:rPr lang="ru-RU" sz="1600" b="1" dirty="0">
                <a:solidFill>
                  <a:schemeClr val="bg1"/>
                </a:solidFill>
                <a:latin typeface="Arial Narrow" charset="0"/>
                <a:ea typeface="Arial Narrow" charset="0"/>
                <a:cs typeface="Arial Narrow" charset="0"/>
              </a:rPr>
              <a:t>СКУД</a:t>
            </a:r>
          </a:p>
          <a:p>
            <a:pPr algn="ctr"/>
            <a:r>
              <a:rPr lang="en-US" sz="1600" b="1" dirty="0">
                <a:solidFill>
                  <a:schemeClr val="bg1"/>
                </a:solidFill>
                <a:latin typeface="Arial Narrow" charset="0"/>
                <a:ea typeface="Arial Narrow" charset="0"/>
                <a:cs typeface="Arial Narrow" charset="0"/>
              </a:rPr>
              <a:t>0,62 </a:t>
            </a:r>
            <a:r>
              <a:rPr lang="ru-RU" sz="1600" b="1" dirty="0" err="1">
                <a:solidFill>
                  <a:schemeClr val="bg1"/>
                </a:solidFill>
                <a:latin typeface="Arial Narrow" charset="0"/>
                <a:ea typeface="Arial Narrow" charset="0"/>
                <a:cs typeface="Arial Narrow" charset="0"/>
              </a:rPr>
              <a:t>руб</a:t>
            </a:r>
            <a:r>
              <a:rPr lang="en-US" sz="1600" b="1" dirty="0">
                <a:solidFill>
                  <a:schemeClr val="bg1"/>
                </a:solidFill>
                <a:latin typeface="Arial Narrow" charset="0"/>
                <a:ea typeface="Arial Narrow" charset="0"/>
                <a:cs typeface="Arial Narrow" charset="0"/>
              </a:rPr>
              <a:t>/</a:t>
            </a:r>
            <a:r>
              <a:rPr lang="ru-RU" sz="1600" b="1" dirty="0">
                <a:solidFill>
                  <a:schemeClr val="bg1"/>
                </a:solidFill>
                <a:latin typeface="Arial Narrow" charset="0"/>
                <a:ea typeface="Arial Narrow" charset="0"/>
                <a:cs typeface="Arial Narrow" charset="0"/>
              </a:rPr>
              <a:t>м2</a:t>
            </a:r>
            <a:endParaRPr lang="en-GB" sz="1600" b="1" dirty="0">
              <a:solidFill>
                <a:schemeClr val="bg1"/>
              </a:solidFill>
              <a:latin typeface="Arial Narrow" charset="0"/>
              <a:ea typeface="Arial Narrow" charset="0"/>
              <a:cs typeface="Arial Narrow" charset="0"/>
            </a:endParaRPr>
          </a:p>
        </p:txBody>
      </p:sp>
      <p:sp>
        <p:nvSpPr>
          <p:cNvPr id="3" name="Content Placeholder 2">
            <a:extLst>
              <a:ext uri="{FF2B5EF4-FFF2-40B4-BE49-F238E27FC236}">
                <a16:creationId xmlns:a16="http://schemas.microsoft.com/office/drawing/2014/main" id="{8CA212DC-1A6E-F747-AB86-79DD47215DA4}"/>
              </a:ext>
            </a:extLst>
          </p:cNvPr>
          <p:cNvSpPr>
            <a:spLocks noGrp="1"/>
          </p:cNvSpPr>
          <p:nvPr>
            <p:ph sz="quarter" idx="11"/>
          </p:nvPr>
        </p:nvSpPr>
        <p:spPr>
          <a:xfrm>
            <a:off x="3097892" y="1045030"/>
            <a:ext cx="3712484" cy="4441370"/>
          </a:xfrm>
          <a:solidFill>
            <a:schemeClr val="accent6"/>
          </a:solidFill>
        </p:spPr>
        <p:txBody>
          <a:bodyPr>
            <a:normAutofit/>
          </a:bodyPr>
          <a:lstStyle/>
          <a:p>
            <a:r>
              <a:rPr lang="ru-RU" sz="2400" dirty="0"/>
              <a:t>Система контроля доступа</a:t>
            </a:r>
            <a:br>
              <a:rPr lang="en-GB" sz="2400" dirty="0"/>
            </a:br>
            <a:endParaRPr lang="en-GB" sz="2400" dirty="0"/>
          </a:p>
        </p:txBody>
      </p:sp>
      <p:sp>
        <p:nvSpPr>
          <p:cNvPr id="36" name="TextBox 35">
            <a:extLst>
              <a:ext uri="{FF2B5EF4-FFF2-40B4-BE49-F238E27FC236}">
                <a16:creationId xmlns:a16="http://schemas.microsoft.com/office/drawing/2014/main" id="{000B6115-A01C-5447-AF15-F1EFCB82BC63}"/>
              </a:ext>
            </a:extLst>
          </p:cNvPr>
          <p:cNvSpPr txBox="1"/>
          <p:nvPr/>
        </p:nvSpPr>
        <p:spPr>
          <a:xfrm>
            <a:off x="3096758" y="2233087"/>
            <a:ext cx="3712484" cy="2427397"/>
          </a:xfrm>
          <a:prstGeom prst="rect">
            <a:avLst/>
          </a:prstGeom>
          <a:noFill/>
        </p:spPr>
        <p:txBody>
          <a:bodyPr wrap="square" rtlCol="0" anchor="ctr">
            <a:noAutofit/>
          </a:bodyPr>
          <a:lstStyle/>
          <a:p>
            <a:pPr marL="514350" lvl="1" indent="-285750">
              <a:lnSpc>
                <a:spcPct val="120000"/>
              </a:lnSpc>
              <a:buFont typeface="Arial" panose="020B0604020202020204" pitchFamily="34" charset="0"/>
              <a:buChar char="•"/>
              <a:tabLst>
                <a:tab pos="263525" algn="l"/>
              </a:tabLst>
              <a:defRPr/>
            </a:pPr>
            <a:r>
              <a:rPr lang="ru-RU" sz="1600" dirty="0">
                <a:solidFill>
                  <a:schemeClr val="bg1"/>
                </a:solidFill>
              </a:rPr>
              <a:t>Доступ в парадные, кладовые и внутренний двор обеспечивается ключами с защитой от копирования</a:t>
            </a:r>
            <a:r>
              <a:rPr lang="en-US" sz="1600" dirty="0">
                <a:solidFill>
                  <a:schemeClr val="bg1"/>
                </a:solidFill>
              </a:rPr>
              <a:t> </a:t>
            </a:r>
            <a:r>
              <a:rPr lang="ru-RU" sz="1600" dirty="0">
                <a:solidFill>
                  <a:schemeClr val="bg1"/>
                </a:solidFill>
              </a:rPr>
              <a:t> стандарта MIFARE</a:t>
            </a:r>
          </a:p>
          <a:p>
            <a:pPr marL="514350" lvl="1" indent="-285750">
              <a:lnSpc>
                <a:spcPct val="120000"/>
              </a:lnSpc>
              <a:buFont typeface="Arial" panose="020B0604020202020204" pitchFamily="34" charset="0"/>
              <a:buChar char="•"/>
              <a:tabLst>
                <a:tab pos="263525" algn="l"/>
              </a:tabLst>
              <a:defRPr/>
            </a:pPr>
            <a:r>
              <a:rPr lang="ru-RU" sz="1600" dirty="0">
                <a:solidFill>
                  <a:schemeClr val="bg1"/>
                </a:solidFill>
              </a:rPr>
              <a:t>Домофоны </a:t>
            </a:r>
            <a:r>
              <a:rPr lang="en-US" sz="1600" dirty="0">
                <a:solidFill>
                  <a:schemeClr val="bg1"/>
                </a:solidFill>
              </a:rPr>
              <a:t>ELTIS</a:t>
            </a:r>
            <a:endParaRPr lang="ru-RU" sz="1600" dirty="0">
              <a:solidFill>
                <a:schemeClr val="bg1"/>
              </a:solidFill>
            </a:endParaRPr>
          </a:p>
          <a:p>
            <a:pPr marL="514350" lvl="1" indent="-285750">
              <a:lnSpc>
                <a:spcPct val="120000"/>
              </a:lnSpc>
              <a:buFont typeface="Arial" panose="020B0604020202020204" pitchFamily="34" charset="0"/>
              <a:buChar char="•"/>
              <a:tabLst>
                <a:tab pos="263525" algn="l"/>
              </a:tabLst>
              <a:defRPr/>
            </a:pPr>
            <a:r>
              <a:rPr lang="ru-RU" sz="1600" b="1" dirty="0" err="1">
                <a:solidFill>
                  <a:schemeClr val="bg1"/>
                </a:solidFill>
              </a:rPr>
              <a:t>Домофонные</a:t>
            </a:r>
            <a:r>
              <a:rPr lang="ru-RU" sz="1600" b="1" dirty="0">
                <a:solidFill>
                  <a:schemeClr val="bg1"/>
                </a:solidFill>
              </a:rPr>
              <a:t> трубки собственниками приобретаются отдельно</a:t>
            </a:r>
          </a:p>
          <a:p>
            <a:pPr>
              <a:lnSpc>
                <a:spcPct val="120000"/>
              </a:lnSpc>
            </a:pPr>
            <a:endParaRPr lang="ru-RU" sz="1400" dirty="0">
              <a:solidFill>
                <a:schemeClr val="tx2"/>
              </a:solidFill>
            </a:endParaRPr>
          </a:p>
        </p:txBody>
      </p:sp>
      <p:cxnSp>
        <p:nvCxnSpPr>
          <p:cNvPr id="20" name="Straight Connector 36">
            <a:extLst>
              <a:ext uri="{FF2B5EF4-FFF2-40B4-BE49-F238E27FC236}">
                <a16:creationId xmlns:a16="http://schemas.microsoft.com/office/drawing/2014/main" id="{322AC85C-7D91-4CAC-A361-E24EE39B48CC}"/>
              </a:ext>
            </a:extLst>
          </p:cNvPr>
          <p:cNvCxnSpPr>
            <a:cxnSpLocks/>
          </p:cNvCxnSpPr>
          <p:nvPr/>
        </p:nvCxnSpPr>
        <p:spPr>
          <a:xfrm>
            <a:off x="3221243" y="1980149"/>
            <a:ext cx="33422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Oval 57">
            <a:extLst>
              <a:ext uri="{FF2B5EF4-FFF2-40B4-BE49-F238E27FC236}">
                <a16:creationId xmlns:a16="http://schemas.microsoft.com/office/drawing/2014/main" id="{05AB1ED9-68D1-499C-B802-A268B2BFE770}"/>
              </a:ext>
            </a:extLst>
          </p:cNvPr>
          <p:cNvSpPr/>
          <p:nvPr/>
        </p:nvSpPr>
        <p:spPr>
          <a:xfrm>
            <a:off x="935430" y="303340"/>
            <a:ext cx="1971303" cy="19297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1600" b="1" dirty="0">
                <a:solidFill>
                  <a:schemeClr val="bg1"/>
                </a:solidFill>
                <a:latin typeface="Arial Narrow" charset="0"/>
                <a:ea typeface="Arial Narrow" charset="0"/>
                <a:cs typeface="Arial Narrow" charset="0"/>
              </a:rPr>
              <a:t>Тариф</a:t>
            </a:r>
          </a:p>
          <a:p>
            <a:pPr algn="ctr"/>
            <a:r>
              <a:rPr lang="ru-RU" sz="1600" b="1" dirty="0">
                <a:solidFill>
                  <a:schemeClr val="bg1"/>
                </a:solidFill>
                <a:latin typeface="Arial Narrow" charset="0"/>
                <a:ea typeface="Arial Narrow" charset="0"/>
                <a:cs typeface="Arial Narrow" charset="0"/>
              </a:rPr>
              <a:t>Обслуживание</a:t>
            </a:r>
          </a:p>
          <a:p>
            <a:pPr algn="ctr"/>
            <a:r>
              <a:rPr lang="ru-RU" sz="1600" b="1" dirty="0">
                <a:solidFill>
                  <a:schemeClr val="bg1"/>
                </a:solidFill>
                <a:latin typeface="Arial Narrow" charset="0"/>
                <a:ea typeface="Arial Narrow" charset="0"/>
                <a:cs typeface="Arial Narrow" charset="0"/>
              </a:rPr>
              <a:t>ПЗУ (домофон)</a:t>
            </a:r>
          </a:p>
          <a:p>
            <a:pPr algn="ctr"/>
            <a:r>
              <a:rPr lang="en-US" sz="1600" b="1" dirty="0">
                <a:solidFill>
                  <a:schemeClr val="bg1"/>
                </a:solidFill>
                <a:latin typeface="Arial Narrow" charset="0"/>
                <a:ea typeface="Arial Narrow" charset="0"/>
                <a:cs typeface="Arial Narrow" charset="0"/>
              </a:rPr>
              <a:t>0,83 </a:t>
            </a:r>
            <a:r>
              <a:rPr lang="ru-RU" sz="1600" b="1" dirty="0" err="1">
                <a:solidFill>
                  <a:schemeClr val="bg1"/>
                </a:solidFill>
                <a:latin typeface="Arial Narrow" charset="0"/>
                <a:ea typeface="Arial Narrow" charset="0"/>
                <a:cs typeface="Arial Narrow" charset="0"/>
              </a:rPr>
              <a:t>руб</a:t>
            </a:r>
            <a:r>
              <a:rPr lang="en-US" sz="1600" b="1" dirty="0">
                <a:solidFill>
                  <a:schemeClr val="bg1"/>
                </a:solidFill>
                <a:latin typeface="Arial Narrow" charset="0"/>
                <a:ea typeface="Arial Narrow" charset="0"/>
                <a:cs typeface="Arial Narrow" charset="0"/>
              </a:rPr>
              <a:t>/</a:t>
            </a:r>
            <a:r>
              <a:rPr lang="ru-RU" sz="1600" b="1" dirty="0">
                <a:solidFill>
                  <a:schemeClr val="bg1"/>
                </a:solidFill>
                <a:latin typeface="Arial Narrow" charset="0"/>
                <a:ea typeface="Arial Narrow" charset="0"/>
                <a:cs typeface="Arial Narrow" charset="0"/>
              </a:rPr>
              <a:t>м2</a:t>
            </a:r>
            <a:endParaRPr lang="en-GB" sz="1600" b="1" dirty="0">
              <a:solidFill>
                <a:schemeClr val="bg1"/>
              </a:solidFill>
              <a:latin typeface="Arial Narrow" charset="0"/>
              <a:ea typeface="Arial Narrow" charset="0"/>
              <a:cs typeface="Arial Narrow" charset="0"/>
            </a:endParaRPr>
          </a:p>
        </p:txBody>
      </p:sp>
    </p:spTree>
    <p:extLst>
      <p:ext uri="{BB962C8B-B14F-4D97-AF65-F5344CB8AC3E}">
        <p14:creationId xmlns:p14="http://schemas.microsoft.com/office/powerpoint/2010/main" val="2337902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Изображение выглядит как холодильник, дверь, кухня, магазин&#10;&#10;Автоматически созданное описание">
            <a:extLst>
              <a:ext uri="{FF2B5EF4-FFF2-40B4-BE49-F238E27FC236}">
                <a16:creationId xmlns:a16="http://schemas.microsoft.com/office/drawing/2014/main" id="{E40A9BAC-C514-42ED-92AD-E31732A507A3}"/>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0005" r="10005"/>
          <a:stretch>
            <a:fillRect/>
          </a:stretch>
        </p:blipFill>
        <p:spPr>
          <a:xfrm>
            <a:off x="0" y="-10469"/>
            <a:ext cx="12192000" cy="6868469"/>
          </a:xfrm>
        </p:spPr>
      </p:pic>
      <p:sp>
        <p:nvSpPr>
          <p:cNvPr id="3" name="Text Placeholder 2">
            <a:extLst>
              <a:ext uri="{FF2B5EF4-FFF2-40B4-BE49-F238E27FC236}">
                <a16:creationId xmlns:a16="http://schemas.microsoft.com/office/drawing/2014/main" id="{B9F31C00-DA9B-3641-A966-17B952FDF899}"/>
              </a:ext>
            </a:extLst>
          </p:cNvPr>
          <p:cNvSpPr>
            <a:spLocks noGrp="1"/>
          </p:cNvSpPr>
          <p:nvPr>
            <p:ph type="body" sz="quarter" idx="18"/>
          </p:nvPr>
        </p:nvSpPr>
        <p:spPr/>
        <p:txBody>
          <a:bodyPr>
            <a:normAutofit fontScale="62500" lnSpcReduction="20000"/>
          </a:bodyPr>
          <a:lstStyle/>
          <a:p>
            <a:endParaRPr lang="en-GB"/>
          </a:p>
        </p:txBody>
      </p:sp>
      <p:sp>
        <p:nvSpPr>
          <p:cNvPr id="19" name="Content Placeholder 2">
            <a:extLst>
              <a:ext uri="{FF2B5EF4-FFF2-40B4-BE49-F238E27FC236}">
                <a16:creationId xmlns:a16="http://schemas.microsoft.com/office/drawing/2014/main" id="{31AAE5D4-689B-4AF4-904F-757A98C621BE}"/>
              </a:ext>
            </a:extLst>
          </p:cNvPr>
          <p:cNvSpPr txBox="1">
            <a:spLocks/>
          </p:cNvSpPr>
          <p:nvPr/>
        </p:nvSpPr>
        <p:spPr>
          <a:xfrm>
            <a:off x="488017" y="1018572"/>
            <a:ext cx="3144368" cy="4337199"/>
          </a:xfrm>
          <a:prstGeom prst="rect">
            <a:avLst/>
          </a:prstGeom>
          <a:solidFill>
            <a:schemeClr val="tx2"/>
          </a:solidFill>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rgbClr val="284753"/>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rgbClr val="284753"/>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rgbClr val="284753"/>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a:solidFill>
                  <a:srgbClr val="284753"/>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9pPr>
          </a:lstStyle>
          <a:p>
            <a:pPr marL="0" indent="0">
              <a:buNone/>
            </a:pPr>
            <a:endParaRPr lang="ru-RU" dirty="0">
              <a:solidFill>
                <a:schemeClr val="bg1"/>
              </a:solidFill>
            </a:endParaRPr>
          </a:p>
          <a:p>
            <a:pPr marL="0" indent="0">
              <a:buNone/>
            </a:pPr>
            <a:r>
              <a:rPr lang="ru-RU" dirty="0">
                <a:solidFill>
                  <a:schemeClr val="bg1"/>
                </a:solidFill>
              </a:rPr>
              <a:t>Грузоподъемное оборудование</a:t>
            </a:r>
            <a:br>
              <a:rPr lang="en-GB" dirty="0">
                <a:solidFill>
                  <a:schemeClr val="bg1"/>
                </a:solidFill>
              </a:rPr>
            </a:br>
            <a:endParaRPr lang="en-GB" dirty="0">
              <a:solidFill>
                <a:schemeClr val="bg1"/>
              </a:solidFill>
            </a:endParaRPr>
          </a:p>
        </p:txBody>
      </p:sp>
      <p:sp>
        <p:nvSpPr>
          <p:cNvPr id="20" name="TextBox 19">
            <a:extLst>
              <a:ext uri="{FF2B5EF4-FFF2-40B4-BE49-F238E27FC236}">
                <a16:creationId xmlns:a16="http://schemas.microsoft.com/office/drawing/2014/main" id="{128BB21F-4C5D-4725-8C96-FE08E98581B2}"/>
              </a:ext>
            </a:extLst>
          </p:cNvPr>
          <p:cNvSpPr txBox="1"/>
          <p:nvPr/>
        </p:nvSpPr>
        <p:spPr>
          <a:xfrm>
            <a:off x="488017" y="2487563"/>
            <a:ext cx="3031931" cy="3466937"/>
          </a:xfrm>
          <a:prstGeom prst="rect">
            <a:avLst/>
          </a:prstGeom>
          <a:noFill/>
        </p:spPr>
        <p:txBody>
          <a:bodyPr wrap="square" rtlCol="0">
            <a:noAutofit/>
          </a:bodyPr>
          <a:lstStyle/>
          <a:p>
            <a:pPr marL="0" lvl="1">
              <a:tabLst>
                <a:tab pos="263525" algn="l"/>
              </a:tabLst>
              <a:defRPr/>
            </a:pPr>
            <a:endParaRPr lang="ru-RU" sz="1400" dirty="0">
              <a:solidFill>
                <a:schemeClr val="bg1"/>
              </a:solidFill>
            </a:endParaRPr>
          </a:p>
          <a:p>
            <a:pPr marL="285750" indent="-285750">
              <a:buFont typeface="Arial" panose="020B0604020202020204" pitchFamily="34" charset="0"/>
              <a:buChar char="•"/>
            </a:pPr>
            <a:r>
              <a:rPr lang="ru-RU" sz="1400" dirty="0">
                <a:solidFill>
                  <a:schemeClr val="bg1"/>
                </a:solidFill>
              </a:rPr>
              <a:t>В каждой парадной смонтированы лифты ОТИС </a:t>
            </a:r>
          </a:p>
          <a:p>
            <a:pPr marL="285750" indent="-285750">
              <a:buFont typeface="Arial" panose="020B0604020202020204" pitchFamily="34" charset="0"/>
              <a:buChar char="•"/>
            </a:pPr>
            <a:endParaRPr lang="en-US" sz="1400" dirty="0">
              <a:solidFill>
                <a:schemeClr val="bg1"/>
              </a:solidFill>
            </a:endParaRPr>
          </a:p>
          <a:p>
            <a:pPr marL="285750" indent="-285750">
              <a:buFont typeface="Arial" panose="020B0604020202020204" pitchFamily="34" charset="0"/>
              <a:buChar char="•"/>
            </a:pPr>
            <a:r>
              <a:rPr lang="ru-RU" sz="1400" dirty="0">
                <a:solidFill>
                  <a:schemeClr val="bg1"/>
                </a:solidFill>
              </a:rPr>
              <a:t>Максимальная грузоподъемность до 1600 кг.</a:t>
            </a:r>
          </a:p>
          <a:p>
            <a:pPr marL="285750" indent="-285750">
              <a:buFont typeface="Arial" panose="020B0604020202020204" pitchFamily="34" charset="0"/>
              <a:buChar char="•"/>
            </a:pPr>
            <a:endParaRPr lang="ru-RU" sz="1400" dirty="0">
              <a:solidFill>
                <a:schemeClr val="bg1"/>
              </a:solidFill>
            </a:endParaRPr>
          </a:p>
          <a:p>
            <a:pPr marL="285750" indent="-285750">
              <a:buFont typeface="Arial" panose="020B0604020202020204" pitchFamily="34" charset="0"/>
              <a:buChar char="•"/>
            </a:pPr>
            <a:r>
              <a:rPr lang="ru-RU" sz="1400" dirty="0">
                <a:solidFill>
                  <a:schemeClr val="bg1"/>
                </a:solidFill>
              </a:rPr>
              <a:t>Диспетчеризация лифтов выведена на круглосуточный</a:t>
            </a:r>
          </a:p>
          <a:p>
            <a:r>
              <a:rPr lang="ru-RU" sz="1400" dirty="0">
                <a:solidFill>
                  <a:schemeClr val="bg1"/>
                </a:solidFill>
              </a:rPr>
              <a:t>  </a:t>
            </a:r>
            <a:r>
              <a:rPr lang="en-US" sz="1400" dirty="0">
                <a:solidFill>
                  <a:schemeClr val="bg1"/>
                </a:solidFill>
              </a:rPr>
              <a:t>  </a:t>
            </a:r>
            <a:r>
              <a:rPr lang="ru-RU" sz="1400" dirty="0">
                <a:solidFill>
                  <a:schemeClr val="bg1"/>
                </a:solidFill>
              </a:rPr>
              <a:t>  пост охраны</a:t>
            </a:r>
          </a:p>
        </p:txBody>
      </p:sp>
      <p:cxnSp>
        <p:nvCxnSpPr>
          <p:cNvPr id="21" name="Straight Connector 36">
            <a:extLst>
              <a:ext uri="{FF2B5EF4-FFF2-40B4-BE49-F238E27FC236}">
                <a16:creationId xmlns:a16="http://schemas.microsoft.com/office/drawing/2014/main" id="{8EF8E3DE-6A2A-40BC-B24C-2AB83FBBC164}"/>
              </a:ext>
            </a:extLst>
          </p:cNvPr>
          <p:cNvCxnSpPr>
            <a:cxnSpLocks/>
          </p:cNvCxnSpPr>
          <p:nvPr/>
        </p:nvCxnSpPr>
        <p:spPr>
          <a:xfrm>
            <a:off x="581734" y="2387511"/>
            <a:ext cx="266083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94739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внешний, человек, мужчина, сидит&#10;&#10;Автоматически созданное описание">
            <a:extLst>
              <a:ext uri="{FF2B5EF4-FFF2-40B4-BE49-F238E27FC236}">
                <a16:creationId xmlns:a16="http://schemas.microsoft.com/office/drawing/2014/main" id="{A45DAF59-5655-416B-BA69-CDA2823488E0}"/>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212" r="2212" b="7308"/>
          <a:stretch/>
        </p:blipFill>
        <p:spPr>
          <a:xfrm rot="16200000">
            <a:off x="6268835" y="934832"/>
            <a:ext cx="6857997" cy="4988333"/>
          </a:xfrm>
        </p:spPr>
      </p:pic>
      <p:sp>
        <p:nvSpPr>
          <p:cNvPr id="12" name="Tekstin paikkamerkki 11">
            <a:extLst>
              <a:ext uri="{FF2B5EF4-FFF2-40B4-BE49-F238E27FC236}">
                <a16:creationId xmlns:a16="http://schemas.microsoft.com/office/drawing/2014/main" id="{5328DBD8-7EEF-2F4E-BA45-0FB8D8A53E6C}"/>
              </a:ext>
            </a:extLst>
          </p:cNvPr>
          <p:cNvSpPr>
            <a:spLocks noGrp="1"/>
          </p:cNvSpPr>
          <p:nvPr>
            <p:ph type="body" sz="quarter" idx="18"/>
          </p:nvPr>
        </p:nvSpPr>
        <p:spPr/>
        <p:txBody>
          <a:bodyPr>
            <a:normAutofit fontScale="62500" lnSpcReduction="20000"/>
          </a:bodyPr>
          <a:lstStyle/>
          <a:p>
            <a:endParaRPr lang="fi-FI" dirty="0"/>
          </a:p>
        </p:txBody>
      </p:sp>
      <p:sp>
        <p:nvSpPr>
          <p:cNvPr id="7" name="Объект 6">
            <a:extLst>
              <a:ext uri="{FF2B5EF4-FFF2-40B4-BE49-F238E27FC236}">
                <a16:creationId xmlns:a16="http://schemas.microsoft.com/office/drawing/2014/main" id="{91C9DE6C-5811-4F38-93A5-CD8FBA601C89}"/>
              </a:ext>
            </a:extLst>
          </p:cNvPr>
          <p:cNvSpPr>
            <a:spLocks noGrp="1"/>
          </p:cNvSpPr>
          <p:nvPr>
            <p:ph sz="quarter" idx="11"/>
          </p:nvPr>
        </p:nvSpPr>
        <p:spPr>
          <a:xfrm>
            <a:off x="3186713" y="631922"/>
            <a:ext cx="4016953" cy="5613816"/>
          </a:xfrm>
          <a:solidFill>
            <a:schemeClr val="accent1"/>
          </a:solidFill>
        </p:spPr>
        <p:txBody>
          <a:bodyPr>
            <a:noAutofit/>
          </a:bodyPr>
          <a:lstStyle/>
          <a:p>
            <a:pPr algn="just">
              <a:lnSpc>
                <a:spcPct val="120000"/>
              </a:lnSpc>
            </a:pPr>
            <a:r>
              <a:rPr lang="ru-RU" sz="2400" dirty="0"/>
              <a:t>Служба охраны</a:t>
            </a:r>
          </a:p>
          <a:p>
            <a:pPr marL="177800" indent="-177800" algn="just">
              <a:lnSpc>
                <a:spcPct val="120000"/>
              </a:lnSpc>
              <a:buFont typeface="Arial" panose="020B0604020202020204" pitchFamily="34" charset="0"/>
              <a:buChar char="•"/>
            </a:pPr>
            <a:endParaRPr lang="ru-RU" sz="1400" dirty="0"/>
          </a:p>
          <a:p>
            <a:pPr>
              <a:lnSpc>
                <a:spcPct val="120000"/>
              </a:lnSpc>
            </a:pPr>
            <a:r>
              <a:rPr lang="ru-RU" sz="1400" dirty="0"/>
              <a:t>Один пост охраны. Круглосуточный персонал необходим для контроля системы диспетчеризации и пожарной безопасности.</a:t>
            </a:r>
          </a:p>
          <a:p>
            <a:pPr marL="857250" indent="-857250">
              <a:lnSpc>
                <a:spcPct val="120000"/>
              </a:lnSpc>
              <a:buFont typeface="Arial" panose="020B0604020202020204" pitchFamily="34" charset="0"/>
              <a:buChar char="•"/>
            </a:pPr>
            <a:endParaRPr lang="ru-RU" sz="1400" dirty="0"/>
          </a:p>
          <a:p>
            <a:pPr>
              <a:lnSpc>
                <a:spcPct val="120000"/>
              </a:lnSpc>
            </a:pPr>
            <a:r>
              <a:rPr lang="ru-RU" sz="1400" dirty="0"/>
              <a:t>Задачи сотрудника охраны</a:t>
            </a:r>
            <a:r>
              <a:rPr lang="en-US" sz="1400" dirty="0"/>
              <a:t>:</a:t>
            </a:r>
          </a:p>
          <a:p>
            <a:pPr marL="285750" indent="-285750">
              <a:lnSpc>
                <a:spcPct val="120000"/>
              </a:lnSpc>
              <a:buFont typeface="Arial" panose="020B0604020202020204" pitchFamily="34" charset="0"/>
              <a:buChar char="•"/>
            </a:pPr>
            <a:r>
              <a:rPr lang="ru-RU" sz="1400" dirty="0"/>
              <a:t>Контроль пожарной безопасности</a:t>
            </a:r>
            <a:r>
              <a:rPr lang="en-US" sz="1400" dirty="0"/>
              <a:t>;</a:t>
            </a:r>
            <a:endParaRPr lang="ru-RU" sz="1400" dirty="0"/>
          </a:p>
          <a:p>
            <a:pPr marL="285750" indent="-285750">
              <a:lnSpc>
                <a:spcPct val="120000"/>
              </a:lnSpc>
              <a:buFont typeface="Arial" panose="020B0604020202020204" pitchFamily="34" charset="0"/>
              <a:buChar char="•"/>
            </a:pPr>
            <a:r>
              <a:rPr lang="ru-RU" sz="1400" dirty="0"/>
              <a:t>Круглосуточная диспетчеризация лифтов</a:t>
            </a:r>
            <a:r>
              <a:rPr lang="en-US" sz="1400" dirty="0"/>
              <a:t>;</a:t>
            </a:r>
            <a:endParaRPr lang="ru-RU" sz="1400" dirty="0"/>
          </a:p>
          <a:p>
            <a:pPr marL="285750" indent="-285750">
              <a:lnSpc>
                <a:spcPct val="120000"/>
              </a:lnSpc>
              <a:buFont typeface="Arial" panose="020B0604020202020204" pitchFamily="34" charset="0"/>
              <a:buChar char="•"/>
            </a:pPr>
            <a:r>
              <a:rPr lang="ru-RU" sz="1400" dirty="0"/>
              <a:t>Контроль системы видеонаблюдения</a:t>
            </a:r>
            <a:r>
              <a:rPr lang="en-US" sz="1400" dirty="0"/>
              <a:t>;</a:t>
            </a:r>
            <a:endParaRPr lang="ru-RU" sz="1400" dirty="0"/>
          </a:p>
          <a:p>
            <a:pPr marL="285750" indent="-285750">
              <a:lnSpc>
                <a:spcPct val="120000"/>
              </a:lnSpc>
              <a:buFont typeface="Arial" panose="020B0604020202020204" pitchFamily="34" charset="0"/>
              <a:buChar char="•"/>
            </a:pPr>
            <a:r>
              <a:rPr lang="ru-RU" sz="1400" dirty="0"/>
              <a:t>Вызов аварийной службы, обеспечения доступа  аварийных служб в служебные помещения</a:t>
            </a:r>
            <a:r>
              <a:rPr lang="en-US" sz="1400" dirty="0"/>
              <a:t>;</a:t>
            </a:r>
            <a:endParaRPr lang="ru-RU" sz="1400" dirty="0"/>
          </a:p>
          <a:p>
            <a:pPr marL="285750" indent="-285750">
              <a:lnSpc>
                <a:spcPct val="120000"/>
              </a:lnSpc>
              <a:buFont typeface="Arial" panose="020B0604020202020204" pitchFamily="34" charset="0"/>
              <a:buChar char="•"/>
            </a:pPr>
            <a:r>
              <a:rPr lang="ru-RU" sz="1400" dirty="0"/>
              <a:t>Обход территории.</a:t>
            </a:r>
            <a:endParaRPr lang="en-US" sz="1400" dirty="0"/>
          </a:p>
          <a:p>
            <a:pPr>
              <a:lnSpc>
                <a:spcPct val="120000"/>
              </a:lnSpc>
            </a:pPr>
            <a:endParaRPr lang="ru-RU" sz="1400" b="1" dirty="0">
              <a:solidFill>
                <a:schemeClr val="tx2"/>
              </a:solidFill>
            </a:endParaRPr>
          </a:p>
          <a:p>
            <a:endParaRPr lang="ru-RU" dirty="0"/>
          </a:p>
        </p:txBody>
      </p:sp>
      <p:cxnSp>
        <p:nvCxnSpPr>
          <p:cNvPr id="16" name="Straight Connector 36">
            <a:extLst>
              <a:ext uri="{FF2B5EF4-FFF2-40B4-BE49-F238E27FC236}">
                <a16:creationId xmlns:a16="http://schemas.microsoft.com/office/drawing/2014/main" id="{9BBB603A-7924-4A2F-BACE-7A0B8EA4D79A}"/>
              </a:ext>
            </a:extLst>
          </p:cNvPr>
          <p:cNvCxnSpPr>
            <a:cxnSpLocks/>
          </p:cNvCxnSpPr>
          <p:nvPr/>
        </p:nvCxnSpPr>
        <p:spPr>
          <a:xfrm>
            <a:off x="3443579" y="1469106"/>
            <a:ext cx="35032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Oval 57">
            <a:extLst>
              <a:ext uri="{FF2B5EF4-FFF2-40B4-BE49-F238E27FC236}">
                <a16:creationId xmlns:a16="http://schemas.microsoft.com/office/drawing/2014/main" id="{05AB1ED9-68D1-499C-B802-A268B2BFE770}"/>
              </a:ext>
            </a:extLst>
          </p:cNvPr>
          <p:cNvSpPr/>
          <p:nvPr/>
        </p:nvSpPr>
        <p:spPr>
          <a:xfrm>
            <a:off x="279323" y="341479"/>
            <a:ext cx="1971303" cy="19297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1600" b="1" dirty="0">
                <a:solidFill>
                  <a:schemeClr val="bg1"/>
                </a:solidFill>
                <a:latin typeface="Arial Narrow" charset="0"/>
                <a:ea typeface="Arial Narrow" charset="0"/>
                <a:cs typeface="Arial Narrow" charset="0"/>
              </a:rPr>
              <a:t>Тариф</a:t>
            </a:r>
          </a:p>
          <a:p>
            <a:pPr algn="ctr"/>
            <a:r>
              <a:rPr lang="ru-RU" sz="1600" b="1" dirty="0">
                <a:solidFill>
                  <a:schemeClr val="bg1"/>
                </a:solidFill>
                <a:latin typeface="Arial Narrow" charset="0"/>
                <a:ea typeface="Arial Narrow" charset="0"/>
                <a:cs typeface="Arial Narrow" charset="0"/>
              </a:rPr>
              <a:t>Охрана</a:t>
            </a:r>
          </a:p>
          <a:p>
            <a:pPr algn="ctr"/>
            <a:r>
              <a:rPr lang="ru-RU" sz="1600" b="1" dirty="0">
                <a:solidFill>
                  <a:schemeClr val="bg1"/>
                </a:solidFill>
                <a:latin typeface="Arial Narrow" charset="0"/>
                <a:ea typeface="Arial Narrow" charset="0"/>
                <a:cs typeface="Arial Narrow" charset="0"/>
              </a:rPr>
              <a:t>11,26  </a:t>
            </a:r>
            <a:r>
              <a:rPr lang="ru-RU" sz="1600" b="1" dirty="0" err="1">
                <a:solidFill>
                  <a:schemeClr val="bg1"/>
                </a:solidFill>
                <a:latin typeface="Arial Narrow" charset="0"/>
                <a:ea typeface="Arial Narrow" charset="0"/>
                <a:cs typeface="Arial Narrow" charset="0"/>
              </a:rPr>
              <a:t>руб</a:t>
            </a:r>
            <a:r>
              <a:rPr lang="en-US" sz="1600" b="1" dirty="0">
                <a:solidFill>
                  <a:schemeClr val="bg1"/>
                </a:solidFill>
                <a:latin typeface="Arial Narrow" charset="0"/>
                <a:ea typeface="Arial Narrow" charset="0"/>
                <a:cs typeface="Arial Narrow" charset="0"/>
              </a:rPr>
              <a:t>/</a:t>
            </a:r>
            <a:r>
              <a:rPr lang="ru-RU" sz="1600" b="1" dirty="0">
                <a:solidFill>
                  <a:schemeClr val="bg1"/>
                </a:solidFill>
                <a:latin typeface="Arial Narrow" charset="0"/>
                <a:ea typeface="Arial Narrow" charset="0"/>
                <a:cs typeface="Arial Narrow" charset="0"/>
              </a:rPr>
              <a:t>м2</a:t>
            </a:r>
            <a:endParaRPr lang="en-GB" sz="1600" b="1" dirty="0">
              <a:solidFill>
                <a:schemeClr val="bg1"/>
              </a:solidFill>
              <a:latin typeface="Arial Narrow" charset="0"/>
              <a:ea typeface="Arial Narrow" charset="0"/>
              <a:cs typeface="Arial Narrow" charset="0"/>
            </a:endParaRPr>
          </a:p>
        </p:txBody>
      </p:sp>
    </p:spTree>
    <p:extLst>
      <p:ext uri="{BB962C8B-B14F-4D97-AF65-F5344CB8AC3E}">
        <p14:creationId xmlns:p14="http://schemas.microsoft.com/office/powerpoint/2010/main" val="24886302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99CF7CB-D25B-47F1-8918-FAB2A375BD76}"/>
              </a:ext>
            </a:extLst>
          </p:cNvPr>
          <p:cNvSpPr>
            <a:spLocks noGrp="1"/>
          </p:cNvSpPr>
          <p:nvPr>
            <p:ph type="title"/>
          </p:nvPr>
        </p:nvSpPr>
        <p:spPr/>
        <p:txBody>
          <a:bodyPr/>
          <a:lstStyle/>
          <a:p>
            <a:r>
              <a:rPr lang="ru-RU" dirty="0"/>
              <a:t>Методика расчета тарифа</a:t>
            </a:r>
          </a:p>
        </p:txBody>
      </p:sp>
      <p:sp>
        <p:nvSpPr>
          <p:cNvPr id="3" name="Rectangle 2">
            <a:extLst>
              <a:ext uri="{FF2B5EF4-FFF2-40B4-BE49-F238E27FC236}">
                <a16:creationId xmlns:a16="http://schemas.microsoft.com/office/drawing/2014/main" id="{DE495782-1206-4F6B-889D-FDC72877EDFD}"/>
              </a:ext>
            </a:extLst>
          </p:cNvPr>
          <p:cNvSpPr/>
          <p:nvPr/>
        </p:nvSpPr>
        <p:spPr>
          <a:xfrm>
            <a:off x="370800" y="1295361"/>
            <a:ext cx="5289424" cy="1225919"/>
          </a:xfrm>
          <a:prstGeom prst="rect">
            <a:avLst/>
          </a:prstGeom>
          <a:solidFill>
            <a:srgbClr val="51C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err="1"/>
          </a:p>
        </p:txBody>
      </p:sp>
      <p:sp>
        <p:nvSpPr>
          <p:cNvPr id="4" name="Rectangle 8">
            <a:extLst>
              <a:ext uri="{FF2B5EF4-FFF2-40B4-BE49-F238E27FC236}">
                <a16:creationId xmlns:a16="http://schemas.microsoft.com/office/drawing/2014/main" id="{DB111ECC-30F2-401A-A845-92EB16195709}"/>
              </a:ext>
            </a:extLst>
          </p:cNvPr>
          <p:cNvSpPr/>
          <p:nvPr/>
        </p:nvSpPr>
        <p:spPr>
          <a:xfrm>
            <a:off x="370800" y="2632243"/>
            <a:ext cx="5289424" cy="1225921"/>
          </a:xfrm>
          <a:prstGeom prst="rect">
            <a:avLst/>
          </a:prstGeom>
          <a:solidFill>
            <a:srgbClr val="8B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err="1"/>
          </a:p>
        </p:txBody>
      </p:sp>
      <p:sp>
        <p:nvSpPr>
          <p:cNvPr id="5" name="Rectangle 9">
            <a:extLst>
              <a:ext uri="{FF2B5EF4-FFF2-40B4-BE49-F238E27FC236}">
                <a16:creationId xmlns:a16="http://schemas.microsoft.com/office/drawing/2014/main" id="{605E2576-BFE4-4284-8A8F-A0601B7E99D9}"/>
              </a:ext>
            </a:extLst>
          </p:cNvPr>
          <p:cNvSpPr/>
          <p:nvPr/>
        </p:nvSpPr>
        <p:spPr>
          <a:xfrm>
            <a:off x="370800" y="3969125"/>
            <a:ext cx="5289423" cy="1225921"/>
          </a:xfrm>
          <a:prstGeom prst="rect">
            <a:avLst/>
          </a:prstGeom>
          <a:solidFill>
            <a:srgbClr val="C5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err="1"/>
          </a:p>
        </p:txBody>
      </p:sp>
      <p:sp>
        <p:nvSpPr>
          <p:cNvPr id="6" name="Pentagon 5">
            <a:extLst>
              <a:ext uri="{FF2B5EF4-FFF2-40B4-BE49-F238E27FC236}">
                <a16:creationId xmlns:a16="http://schemas.microsoft.com/office/drawing/2014/main" id="{6A78E560-5DC0-401E-ABB1-9E21DA98ECB9}"/>
              </a:ext>
            </a:extLst>
          </p:cNvPr>
          <p:cNvSpPr/>
          <p:nvPr/>
        </p:nvSpPr>
        <p:spPr>
          <a:xfrm rot="5400000">
            <a:off x="5335243" y="1620345"/>
            <a:ext cx="1506490" cy="856526"/>
          </a:xfrm>
          <a:prstGeom prst="homePlate">
            <a:avLst>
              <a:gd name="adj" fmla="val 33453"/>
            </a:avLst>
          </a:prstGeom>
          <a:solidFill>
            <a:srgbClr val="019E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err="1"/>
          </a:p>
        </p:txBody>
      </p:sp>
      <p:sp>
        <p:nvSpPr>
          <p:cNvPr id="7" name="Chevron 10">
            <a:extLst>
              <a:ext uri="{FF2B5EF4-FFF2-40B4-BE49-F238E27FC236}">
                <a16:creationId xmlns:a16="http://schemas.microsoft.com/office/drawing/2014/main" id="{830AFB57-43E4-454B-8E60-7D3043FF3038}"/>
              </a:ext>
            </a:extLst>
          </p:cNvPr>
          <p:cNvSpPr/>
          <p:nvPr/>
        </p:nvSpPr>
        <p:spPr>
          <a:xfrm rot="5400000">
            <a:off x="5323782" y="2957006"/>
            <a:ext cx="1506490" cy="856526"/>
          </a:xfrm>
          <a:prstGeom prst="chevron">
            <a:avLst>
              <a:gd name="adj" fmla="val 32564"/>
            </a:avLst>
          </a:prstGeom>
          <a:solidFill>
            <a:srgbClr val="51C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err="1">
              <a:solidFill>
                <a:schemeClr val="tx1"/>
              </a:solidFill>
            </a:endParaRPr>
          </a:p>
        </p:txBody>
      </p:sp>
      <p:sp>
        <p:nvSpPr>
          <p:cNvPr id="8" name="Chevron 11">
            <a:extLst>
              <a:ext uri="{FF2B5EF4-FFF2-40B4-BE49-F238E27FC236}">
                <a16:creationId xmlns:a16="http://schemas.microsoft.com/office/drawing/2014/main" id="{07E4BB98-524B-4B2B-9F29-026A43EBE945}"/>
              </a:ext>
            </a:extLst>
          </p:cNvPr>
          <p:cNvSpPr/>
          <p:nvPr/>
        </p:nvSpPr>
        <p:spPr>
          <a:xfrm rot="5400000">
            <a:off x="5335243" y="4294107"/>
            <a:ext cx="1506489" cy="856526"/>
          </a:xfrm>
          <a:prstGeom prst="chevron">
            <a:avLst>
              <a:gd name="adj" fmla="val 32565"/>
            </a:avLst>
          </a:prstGeom>
          <a:solidFill>
            <a:srgbClr val="8B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err="1">
              <a:solidFill>
                <a:schemeClr val="tx1"/>
              </a:solidFill>
            </a:endParaRPr>
          </a:p>
        </p:txBody>
      </p:sp>
      <p:sp>
        <p:nvSpPr>
          <p:cNvPr id="9" name="TextBox 8">
            <a:extLst>
              <a:ext uri="{FF2B5EF4-FFF2-40B4-BE49-F238E27FC236}">
                <a16:creationId xmlns:a16="http://schemas.microsoft.com/office/drawing/2014/main" id="{FF259A2E-8F83-4310-BCA3-3FCE8C107AB0}"/>
              </a:ext>
            </a:extLst>
          </p:cNvPr>
          <p:cNvSpPr txBox="1"/>
          <p:nvPr/>
        </p:nvSpPr>
        <p:spPr>
          <a:xfrm>
            <a:off x="5660222" y="1441562"/>
            <a:ext cx="856529" cy="369332"/>
          </a:xfrm>
          <a:prstGeom prst="rect">
            <a:avLst/>
          </a:prstGeom>
          <a:noFill/>
        </p:spPr>
        <p:txBody>
          <a:bodyPr wrap="square" rtlCol="0" anchor="ctr">
            <a:spAutoFit/>
          </a:bodyPr>
          <a:lstStyle/>
          <a:p>
            <a:pPr algn="ctr"/>
            <a:r>
              <a:rPr lang="en-US" b="1" dirty="0">
                <a:latin typeface="Arial Narrow" panose="020B0604020202020204" pitchFamily="34" charset="0"/>
                <a:cs typeface="Arial Narrow" panose="020B0604020202020204" pitchFamily="34" charset="0"/>
              </a:rPr>
              <a:t>A</a:t>
            </a:r>
            <a:endParaRPr lang="fi-FI" b="1" dirty="0">
              <a:latin typeface="Arial Narrow" panose="020B0604020202020204" pitchFamily="34" charset="0"/>
              <a:cs typeface="Arial Narrow" panose="020B0604020202020204" pitchFamily="34" charset="0"/>
            </a:endParaRPr>
          </a:p>
        </p:txBody>
      </p:sp>
      <p:sp>
        <p:nvSpPr>
          <p:cNvPr id="10" name="TextBox 9">
            <a:extLst>
              <a:ext uri="{FF2B5EF4-FFF2-40B4-BE49-F238E27FC236}">
                <a16:creationId xmlns:a16="http://schemas.microsoft.com/office/drawing/2014/main" id="{BF36F5EB-ABC6-4B4D-BF54-A4E8A694E89C}"/>
              </a:ext>
            </a:extLst>
          </p:cNvPr>
          <p:cNvSpPr txBox="1"/>
          <p:nvPr/>
        </p:nvSpPr>
        <p:spPr>
          <a:xfrm>
            <a:off x="5696266" y="2888875"/>
            <a:ext cx="856529" cy="369332"/>
          </a:xfrm>
          <a:prstGeom prst="rect">
            <a:avLst/>
          </a:prstGeom>
          <a:noFill/>
        </p:spPr>
        <p:txBody>
          <a:bodyPr wrap="square" rtlCol="0">
            <a:spAutoFit/>
          </a:bodyPr>
          <a:lstStyle/>
          <a:p>
            <a:pPr algn="ctr"/>
            <a:r>
              <a:rPr lang="en-US" b="1" dirty="0">
                <a:latin typeface="Arial Narrow" panose="020B0604020202020204" pitchFamily="34" charset="0"/>
                <a:cs typeface="Arial Narrow" panose="020B0604020202020204" pitchFamily="34" charset="0"/>
              </a:rPr>
              <a:t>B</a:t>
            </a:r>
            <a:endParaRPr lang="fi-FI" b="1" dirty="0">
              <a:latin typeface="Arial Narrow" panose="020B0604020202020204" pitchFamily="34" charset="0"/>
              <a:cs typeface="Arial Narrow" panose="020B06040202020202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5DE8557-BED2-45A7-AF46-E0F8337AD183}"/>
                  </a:ext>
                </a:extLst>
              </p:cNvPr>
              <p:cNvSpPr txBox="1"/>
              <p:nvPr/>
            </p:nvSpPr>
            <p:spPr>
              <a:xfrm>
                <a:off x="5660221" y="4333711"/>
                <a:ext cx="856529"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𝑨</m:t>
                      </m:r>
                      <m:r>
                        <a:rPr lang="en-US" b="1" i="1" smtClean="0">
                          <a:latin typeface="Cambria Math" panose="02040503050406030204" pitchFamily="18" charset="0"/>
                        </a:rPr>
                        <m:t>/</m:t>
                      </m:r>
                      <m:r>
                        <a:rPr lang="en-US" b="1" i="1" smtClean="0">
                          <a:latin typeface="Cambria Math" panose="02040503050406030204" pitchFamily="18" charset="0"/>
                        </a:rPr>
                        <m:t>𝑩</m:t>
                      </m:r>
                    </m:oMath>
                  </m:oMathPara>
                </a14:m>
                <a:endParaRPr lang="fi-FI" b="1" dirty="0">
                  <a:solidFill>
                    <a:schemeClr val="bg1"/>
                  </a:solidFill>
                  <a:latin typeface="Arial Narrow" panose="020B0606020202030204" pitchFamily="34" charset="0"/>
                  <a:cs typeface="Arial Narrow" panose="020B0604020202020204" pitchFamily="34" charset="0"/>
                </a:endParaRPr>
              </a:p>
            </p:txBody>
          </p:sp>
        </mc:Choice>
        <mc:Fallback xmlns="">
          <p:sp>
            <p:nvSpPr>
              <p:cNvPr id="11" name="TextBox 10">
                <a:extLst>
                  <a:ext uri="{FF2B5EF4-FFF2-40B4-BE49-F238E27FC236}">
                    <a16:creationId xmlns:a16="http://schemas.microsoft.com/office/drawing/2014/main" id="{45DE8557-BED2-45A7-AF46-E0F8337AD183}"/>
                  </a:ext>
                </a:extLst>
              </p:cNvPr>
              <p:cNvSpPr txBox="1">
                <a:spLocks noRot="1" noChangeAspect="1" noMove="1" noResize="1" noEditPoints="1" noAdjustHandles="1" noChangeArrowheads="1" noChangeShapeType="1" noTextEdit="1"/>
              </p:cNvSpPr>
              <p:nvPr/>
            </p:nvSpPr>
            <p:spPr>
              <a:xfrm>
                <a:off x="5660221" y="4333711"/>
                <a:ext cx="856529" cy="369332"/>
              </a:xfrm>
              <a:prstGeom prst="rect">
                <a:avLst/>
              </a:prstGeom>
              <a:blipFill>
                <a:blip r:embed="rId2"/>
                <a:stretch>
                  <a:fillRect b="-16667"/>
                </a:stretch>
              </a:blipFill>
            </p:spPr>
            <p:txBody>
              <a:bodyPr/>
              <a:lstStyle/>
              <a:p>
                <a:r>
                  <a:rPr lang="ru-RU">
                    <a:noFill/>
                  </a:rPr>
                  <a:t> </a:t>
                </a:r>
              </a:p>
            </p:txBody>
          </p:sp>
        </mc:Fallback>
      </mc:AlternateContent>
      <p:pic>
        <p:nvPicPr>
          <p:cNvPr id="12" name="Picture 19" descr="tyontekijat_raksa.png">
            <a:extLst>
              <a:ext uri="{FF2B5EF4-FFF2-40B4-BE49-F238E27FC236}">
                <a16:creationId xmlns:a16="http://schemas.microsoft.com/office/drawing/2014/main" id="{04AF05B9-0835-4BB7-BA02-4D46CFEEC12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64396" y="1447224"/>
            <a:ext cx="914400" cy="914400"/>
          </a:xfrm>
          <a:prstGeom prst="rect">
            <a:avLst/>
          </a:prstGeom>
        </p:spPr>
      </p:pic>
      <p:sp>
        <p:nvSpPr>
          <p:cNvPr id="13" name="TextBox 12">
            <a:extLst>
              <a:ext uri="{FF2B5EF4-FFF2-40B4-BE49-F238E27FC236}">
                <a16:creationId xmlns:a16="http://schemas.microsoft.com/office/drawing/2014/main" id="{76BF0B72-C332-44BD-A9FE-90283384A322}"/>
              </a:ext>
            </a:extLst>
          </p:cNvPr>
          <p:cNvSpPr txBox="1"/>
          <p:nvPr/>
        </p:nvSpPr>
        <p:spPr>
          <a:xfrm>
            <a:off x="1600200" y="1472339"/>
            <a:ext cx="3924300" cy="373436"/>
          </a:xfrm>
          <a:prstGeom prst="rect">
            <a:avLst/>
          </a:prstGeom>
          <a:noFill/>
        </p:spPr>
        <p:txBody>
          <a:bodyPr wrap="square" rtlCol="0">
            <a:spAutoFit/>
          </a:bodyPr>
          <a:lstStyle/>
          <a:p>
            <a:pPr>
              <a:lnSpc>
                <a:spcPct val="110000"/>
              </a:lnSpc>
            </a:pPr>
            <a:r>
              <a:rPr lang="ru-RU" b="1" dirty="0">
                <a:solidFill>
                  <a:schemeClr val="tx2"/>
                </a:solidFill>
                <a:cs typeface="Arial"/>
              </a:rPr>
              <a:t>Стоимость оказанных услуг</a:t>
            </a:r>
            <a:endParaRPr lang="fi-FI" dirty="0">
              <a:solidFill>
                <a:schemeClr val="tx2"/>
              </a:solidFill>
            </a:endParaRPr>
          </a:p>
        </p:txBody>
      </p:sp>
      <p:sp>
        <p:nvSpPr>
          <p:cNvPr id="14" name="TextBox 13">
            <a:extLst>
              <a:ext uri="{FF2B5EF4-FFF2-40B4-BE49-F238E27FC236}">
                <a16:creationId xmlns:a16="http://schemas.microsoft.com/office/drawing/2014/main" id="{E9320616-49FB-4013-864D-379B506F58CC}"/>
              </a:ext>
            </a:extLst>
          </p:cNvPr>
          <p:cNvSpPr txBox="1"/>
          <p:nvPr/>
        </p:nvSpPr>
        <p:spPr>
          <a:xfrm>
            <a:off x="1600200" y="2780439"/>
            <a:ext cx="3924300" cy="394210"/>
          </a:xfrm>
          <a:prstGeom prst="rect">
            <a:avLst/>
          </a:prstGeom>
          <a:noFill/>
        </p:spPr>
        <p:txBody>
          <a:bodyPr wrap="square" rtlCol="0">
            <a:spAutoFit/>
          </a:bodyPr>
          <a:lstStyle/>
          <a:p>
            <a:pPr>
              <a:lnSpc>
                <a:spcPct val="120000"/>
              </a:lnSpc>
            </a:pPr>
            <a:r>
              <a:rPr lang="ru-RU" b="1" dirty="0">
                <a:solidFill>
                  <a:schemeClr val="tx2"/>
                </a:solidFill>
                <a:cs typeface="Arial"/>
              </a:rPr>
              <a:t>Расчетная площадь</a:t>
            </a:r>
          </a:p>
        </p:txBody>
      </p:sp>
      <p:sp>
        <p:nvSpPr>
          <p:cNvPr id="15" name="TextBox 14">
            <a:extLst>
              <a:ext uri="{FF2B5EF4-FFF2-40B4-BE49-F238E27FC236}">
                <a16:creationId xmlns:a16="http://schemas.microsoft.com/office/drawing/2014/main" id="{41138110-3F58-4E3C-BA6B-59DFBC291543}"/>
              </a:ext>
            </a:extLst>
          </p:cNvPr>
          <p:cNvSpPr txBox="1"/>
          <p:nvPr/>
        </p:nvSpPr>
        <p:spPr>
          <a:xfrm>
            <a:off x="1600200" y="4126639"/>
            <a:ext cx="3924300" cy="394210"/>
          </a:xfrm>
          <a:prstGeom prst="rect">
            <a:avLst/>
          </a:prstGeom>
          <a:noFill/>
        </p:spPr>
        <p:txBody>
          <a:bodyPr wrap="square" rtlCol="0">
            <a:spAutoFit/>
          </a:bodyPr>
          <a:lstStyle/>
          <a:p>
            <a:pPr>
              <a:lnSpc>
                <a:spcPct val="120000"/>
              </a:lnSpc>
            </a:pPr>
            <a:r>
              <a:rPr lang="ru-RU" b="1" dirty="0">
                <a:solidFill>
                  <a:schemeClr val="tx2"/>
                </a:solidFill>
                <a:cs typeface="Arial"/>
              </a:rPr>
              <a:t>Тариф</a:t>
            </a:r>
            <a:endParaRPr lang="fi-FI" baseline="30000" dirty="0">
              <a:solidFill>
                <a:schemeClr val="tx2"/>
              </a:solidFill>
            </a:endParaRPr>
          </a:p>
        </p:txBody>
      </p:sp>
      <p:sp>
        <p:nvSpPr>
          <p:cNvPr id="16" name="TextBox 15">
            <a:extLst>
              <a:ext uri="{FF2B5EF4-FFF2-40B4-BE49-F238E27FC236}">
                <a16:creationId xmlns:a16="http://schemas.microsoft.com/office/drawing/2014/main" id="{389D212B-2990-415D-9E86-7AC6D514F47F}"/>
              </a:ext>
            </a:extLst>
          </p:cNvPr>
          <p:cNvSpPr txBox="1"/>
          <p:nvPr/>
        </p:nvSpPr>
        <p:spPr>
          <a:xfrm>
            <a:off x="6652472" y="1472339"/>
            <a:ext cx="5166327" cy="612988"/>
          </a:xfrm>
          <a:prstGeom prst="rect">
            <a:avLst/>
          </a:prstGeom>
          <a:noFill/>
        </p:spPr>
        <p:txBody>
          <a:bodyPr wrap="square" rtlCol="0">
            <a:spAutoFit/>
          </a:bodyPr>
          <a:lstStyle/>
          <a:p>
            <a:pPr>
              <a:lnSpc>
                <a:spcPct val="110000"/>
              </a:lnSpc>
              <a:spcBef>
                <a:spcPts val="0"/>
              </a:spcBef>
            </a:pPr>
            <a:r>
              <a:rPr lang="ru-RU" sz="1600" dirty="0">
                <a:solidFill>
                  <a:schemeClr val="bg1"/>
                </a:solidFill>
              </a:rPr>
              <a:t>Поставщик услуг выставляет счет за весь объем выполненных работ</a:t>
            </a:r>
          </a:p>
        </p:txBody>
      </p:sp>
      <p:sp>
        <p:nvSpPr>
          <p:cNvPr id="17" name="TextBox 16">
            <a:extLst>
              <a:ext uri="{FF2B5EF4-FFF2-40B4-BE49-F238E27FC236}">
                <a16:creationId xmlns:a16="http://schemas.microsoft.com/office/drawing/2014/main" id="{BBEFAEC5-DEA4-4865-85F6-78CAC4E571E7}"/>
              </a:ext>
            </a:extLst>
          </p:cNvPr>
          <p:cNvSpPr txBox="1"/>
          <p:nvPr/>
        </p:nvSpPr>
        <p:spPr>
          <a:xfrm>
            <a:off x="6716111" y="2800664"/>
            <a:ext cx="5166327" cy="612988"/>
          </a:xfrm>
          <a:prstGeom prst="rect">
            <a:avLst/>
          </a:prstGeom>
          <a:noFill/>
        </p:spPr>
        <p:txBody>
          <a:bodyPr wrap="square" rtlCol="0">
            <a:spAutoFit/>
          </a:bodyPr>
          <a:lstStyle/>
          <a:p>
            <a:pPr algn="just">
              <a:lnSpc>
                <a:spcPct val="110000"/>
              </a:lnSpc>
              <a:spcBef>
                <a:spcPts val="0"/>
              </a:spcBef>
            </a:pPr>
            <a:r>
              <a:rPr lang="ru-RU" sz="1600" dirty="0">
                <a:solidFill>
                  <a:schemeClr val="bg1"/>
                </a:solidFill>
              </a:rPr>
              <a:t>Определяется расчетная площадь – </a:t>
            </a:r>
            <a:r>
              <a:rPr lang="ru-RU" sz="1600" dirty="0" err="1">
                <a:solidFill>
                  <a:schemeClr val="bg1"/>
                </a:solidFill>
              </a:rPr>
              <a:t>квартиры+офисы+нежилые</a:t>
            </a:r>
            <a:r>
              <a:rPr lang="ru-RU" sz="1600" dirty="0">
                <a:solidFill>
                  <a:schemeClr val="bg1"/>
                </a:solidFill>
              </a:rPr>
              <a:t> помещения</a:t>
            </a:r>
          </a:p>
        </p:txBody>
      </p:sp>
      <p:sp>
        <p:nvSpPr>
          <p:cNvPr id="18" name="TextBox 17">
            <a:extLst>
              <a:ext uri="{FF2B5EF4-FFF2-40B4-BE49-F238E27FC236}">
                <a16:creationId xmlns:a16="http://schemas.microsoft.com/office/drawing/2014/main" id="{D5CBBF9A-30A5-4428-ADF1-AC6232F14BEA}"/>
              </a:ext>
            </a:extLst>
          </p:cNvPr>
          <p:cNvSpPr txBox="1"/>
          <p:nvPr/>
        </p:nvSpPr>
        <p:spPr>
          <a:xfrm>
            <a:off x="6652472" y="4126639"/>
            <a:ext cx="5166327" cy="612988"/>
          </a:xfrm>
          <a:prstGeom prst="rect">
            <a:avLst/>
          </a:prstGeom>
          <a:noFill/>
        </p:spPr>
        <p:txBody>
          <a:bodyPr wrap="square" rtlCol="0">
            <a:spAutoFit/>
          </a:bodyPr>
          <a:lstStyle/>
          <a:p>
            <a:pPr algn="just">
              <a:lnSpc>
                <a:spcPct val="110000"/>
              </a:lnSpc>
            </a:pPr>
            <a:r>
              <a:rPr lang="ru-RU" sz="1600" dirty="0">
                <a:solidFill>
                  <a:schemeClr val="bg1"/>
                </a:solidFill>
              </a:rPr>
              <a:t>Определяется тариф на 1 м2 путем деления затрат на обслуживаемую площадь (тариф включает </a:t>
            </a:r>
            <a:r>
              <a:rPr lang="ru-RU" sz="1600" dirty="0">
                <a:solidFill>
                  <a:schemeClr val="tx2"/>
                </a:solidFill>
              </a:rPr>
              <a:t>НДС)</a:t>
            </a:r>
          </a:p>
        </p:txBody>
      </p:sp>
      <p:sp>
        <p:nvSpPr>
          <p:cNvPr id="19" name="Oval 28">
            <a:extLst>
              <a:ext uri="{FF2B5EF4-FFF2-40B4-BE49-F238E27FC236}">
                <a16:creationId xmlns:a16="http://schemas.microsoft.com/office/drawing/2014/main" id="{7FEC2A64-42BC-4D4B-9511-E5BA10AE2B50}"/>
              </a:ext>
            </a:extLst>
          </p:cNvPr>
          <p:cNvSpPr/>
          <p:nvPr/>
        </p:nvSpPr>
        <p:spPr>
          <a:xfrm>
            <a:off x="564396" y="2780439"/>
            <a:ext cx="914400" cy="9180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err="1"/>
          </a:p>
        </p:txBody>
      </p:sp>
      <p:sp>
        <p:nvSpPr>
          <p:cNvPr id="20" name="Oval 28">
            <a:extLst>
              <a:ext uri="{FF2B5EF4-FFF2-40B4-BE49-F238E27FC236}">
                <a16:creationId xmlns:a16="http://schemas.microsoft.com/office/drawing/2014/main" id="{C97350E8-60C5-4F5D-837F-3F9C6D4EDFE0}"/>
              </a:ext>
            </a:extLst>
          </p:cNvPr>
          <p:cNvSpPr/>
          <p:nvPr/>
        </p:nvSpPr>
        <p:spPr>
          <a:xfrm>
            <a:off x="528300" y="4144078"/>
            <a:ext cx="914400" cy="9180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err="1"/>
          </a:p>
        </p:txBody>
      </p:sp>
      <p:pic>
        <p:nvPicPr>
          <p:cNvPr id="21" name="Picture 8">
            <a:extLst>
              <a:ext uri="{FF2B5EF4-FFF2-40B4-BE49-F238E27FC236}">
                <a16:creationId xmlns:a16="http://schemas.microsoft.com/office/drawing/2014/main" id="{9AB463CC-6E4C-428A-8C77-BEA84C4CABE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36561" y="2869964"/>
            <a:ext cx="545039" cy="710579"/>
          </a:xfrm>
          <a:prstGeom prst="rect">
            <a:avLst/>
          </a:prstGeom>
        </p:spPr>
      </p:pic>
      <p:pic>
        <p:nvPicPr>
          <p:cNvPr id="22" name="Picture 68">
            <a:extLst>
              <a:ext uri="{FF2B5EF4-FFF2-40B4-BE49-F238E27FC236}">
                <a16:creationId xmlns:a16="http://schemas.microsoft.com/office/drawing/2014/main" id="{F6696B89-0B1B-4934-88C9-14E3DFAC7D2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06006" y="4221797"/>
            <a:ext cx="403594" cy="690358"/>
          </a:xfrm>
          <a:prstGeom prst="rect">
            <a:avLst/>
          </a:prstGeom>
        </p:spPr>
      </p:pic>
      <p:sp>
        <p:nvSpPr>
          <p:cNvPr id="31" name="Text Placeholder 18">
            <a:extLst>
              <a:ext uri="{FF2B5EF4-FFF2-40B4-BE49-F238E27FC236}">
                <a16:creationId xmlns:a16="http://schemas.microsoft.com/office/drawing/2014/main" id="{E7215DC7-F08D-4FAC-A270-0DFAD7F45F85}"/>
              </a:ext>
            </a:extLst>
          </p:cNvPr>
          <p:cNvSpPr txBox="1">
            <a:spLocks/>
          </p:cNvSpPr>
          <p:nvPr/>
        </p:nvSpPr>
        <p:spPr bwMode="black">
          <a:xfrm>
            <a:off x="10839449" y="6381327"/>
            <a:ext cx="1006476" cy="270297"/>
          </a:xfrm>
          <a:prstGeom prst="rect">
            <a:avLst/>
          </a:prstGeom>
          <a:blipFill>
            <a:blip r:embed="rId6">
              <a:extLst>
                <a:ext uri="{28A0092B-C50C-407E-A947-70E740481C1C}">
                  <a14:useLocalDpi xmlns:a14="http://schemas.microsoft.com/office/drawing/2010/main" val="0"/>
                </a:ext>
              </a:extLst>
            </a:blip>
            <a:stretch>
              <a:fillRect/>
            </a:stretch>
          </a:blipFill>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no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rgbClr val="284753"/>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rgbClr val="284753"/>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a:solidFill>
                  <a:srgbClr val="284753"/>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9pPr>
          </a:lstStyle>
          <a:p>
            <a:r>
              <a:rPr lang="en-GB" dirty="0"/>
              <a:t>Click to edit Master text styles</a:t>
            </a:r>
          </a:p>
        </p:txBody>
      </p:sp>
    </p:spTree>
    <p:extLst>
      <p:ext uri="{BB962C8B-B14F-4D97-AF65-F5344CB8AC3E}">
        <p14:creationId xmlns:p14="http://schemas.microsoft.com/office/powerpoint/2010/main" val="4088050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4A4BB59-2CF7-42E2-B5B3-E9597381A597}"/>
              </a:ext>
            </a:extLst>
          </p:cNvPr>
          <p:cNvSpPr>
            <a:spLocks noGrp="1"/>
          </p:cNvSpPr>
          <p:nvPr>
            <p:ph type="title"/>
          </p:nvPr>
        </p:nvSpPr>
        <p:spPr/>
        <p:txBody>
          <a:bodyPr/>
          <a:lstStyle/>
          <a:p>
            <a:r>
              <a:rPr lang="ru-RU" dirty="0"/>
              <a:t>Тарифы</a:t>
            </a:r>
          </a:p>
        </p:txBody>
      </p:sp>
      <p:sp>
        <p:nvSpPr>
          <p:cNvPr id="5" name="TextBox 4">
            <a:extLst>
              <a:ext uri="{FF2B5EF4-FFF2-40B4-BE49-F238E27FC236}">
                <a16:creationId xmlns:a16="http://schemas.microsoft.com/office/drawing/2014/main" id="{740DAA4E-A493-4AE8-BD68-964CF643C210}"/>
              </a:ext>
            </a:extLst>
          </p:cNvPr>
          <p:cNvSpPr txBox="1"/>
          <p:nvPr/>
        </p:nvSpPr>
        <p:spPr>
          <a:xfrm>
            <a:off x="340243" y="1270825"/>
            <a:ext cx="11461897" cy="369332"/>
          </a:xfrm>
          <a:prstGeom prst="rect">
            <a:avLst/>
          </a:prstGeom>
          <a:noFill/>
        </p:spPr>
        <p:txBody>
          <a:bodyPr wrap="square" rtlCol="0">
            <a:spAutoFit/>
          </a:bodyPr>
          <a:lstStyle/>
          <a:p>
            <a:r>
              <a:rPr lang="ru-RU" dirty="0">
                <a:solidFill>
                  <a:schemeClr val="tx2"/>
                </a:solidFill>
              </a:rPr>
              <a:t>Тарифы на жилищные услуги после выбора ЮИТ Сервис в качестве управляющей организации</a:t>
            </a:r>
            <a:r>
              <a:rPr lang="en-US" dirty="0">
                <a:solidFill>
                  <a:schemeClr val="tx2"/>
                </a:solidFill>
              </a:rPr>
              <a:t>:</a:t>
            </a:r>
            <a:endParaRPr lang="ru-RU" dirty="0">
              <a:solidFill>
                <a:schemeClr val="tx2"/>
              </a:solidFill>
            </a:endParaRPr>
          </a:p>
        </p:txBody>
      </p:sp>
      <p:graphicFrame>
        <p:nvGraphicFramePr>
          <p:cNvPr id="6" name="Таблица 5">
            <a:extLst>
              <a:ext uri="{FF2B5EF4-FFF2-40B4-BE49-F238E27FC236}">
                <a16:creationId xmlns:a16="http://schemas.microsoft.com/office/drawing/2014/main" id="{ADBA1AA4-3667-4E44-A5B8-BC8BF1B1EA81}"/>
              </a:ext>
            </a:extLst>
          </p:cNvPr>
          <p:cNvGraphicFramePr>
            <a:graphicFrameLocks noGrp="1"/>
          </p:cNvGraphicFramePr>
          <p:nvPr>
            <p:extLst>
              <p:ext uri="{D42A27DB-BD31-4B8C-83A1-F6EECF244321}">
                <p14:modId xmlns:p14="http://schemas.microsoft.com/office/powerpoint/2010/main" val="3584079864"/>
              </p:ext>
            </p:extLst>
          </p:nvPr>
        </p:nvGraphicFramePr>
        <p:xfrm>
          <a:off x="370800" y="1854367"/>
          <a:ext cx="11437742" cy="4127532"/>
        </p:xfrm>
        <a:graphic>
          <a:graphicData uri="http://schemas.openxmlformats.org/drawingml/2006/table">
            <a:tbl>
              <a:tblPr firstRow="1" lastRow="1" bandRow="1"/>
              <a:tblGrid>
                <a:gridCol w="5854197">
                  <a:extLst>
                    <a:ext uri="{9D8B030D-6E8A-4147-A177-3AD203B41FA5}">
                      <a16:colId xmlns:a16="http://schemas.microsoft.com/office/drawing/2014/main" val="2989756034"/>
                    </a:ext>
                  </a:extLst>
                </a:gridCol>
                <a:gridCol w="2182576">
                  <a:extLst>
                    <a:ext uri="{9D8B030D-6E8A-4147-A177-3AD203B41FA5}">
                      <a16:colId xmlns:a16="http://schemas.microsoft.com/office/drawing/2014/main" val="1461987524"/>
                    </a:ext>
                  </a:extLst>
                </a:gridCol>
                <a:gridCol w="3400969">
                  <a:extLst>
                    <a:ext uri="{9D8B030D-6E8A-4147-A177-3AD203B41FA5}">
                      <a16:colId xmlns:a16="http://schemas.microsoft.com/office/drawing/2014/main" val="381395219"/>
                    </a:ext>
                  </a:extLst>
                </a:gridCol>
              </a:tblGrid>
              <a:tr h="369359">
                <a:tc rowSpan="2">
                  <a:txBody>
                    <a:bodyPr/>
                    <a:lstStyle/>
                    <a:p>
                      <a:pPr algn="ctr" rtl="0" fontAlgn="ctr"/>
                      <a:r>
                        <a:rPr lang="ru-RU" sz="1600" b="0" i="0" u="none" strike="noStrike" dirty="0">
                          <a:solidFill>
                            <a:srgbClr val="FFFFFF"/>
                          </a:solidFill>
                          <a:effectLst/>
                          <a:latin typeface="Arial" panose="020B0604020202020204" pitchFamily="34" charset="0"/>
                        </a:rPr>
                        <a:t>Тариф</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84753"/>
                    </a:solidFill>
                  </a:tcPr>
                </a:tc>
                <a:tc rowSpan="2">
                  <a:txBody>
                    <a:bodyPr/>
                    <a:lstStyle/>
                    <a:p>
                      <a:pPr algn="ctr" rtl="0" fontAlgn="ctr"/>
                      <a:r>
                        <a:rPr lang="ru-RU" sz="1600" b="0" i="0" u="none" strike="noStrike">
                          <a:solidFill>
                            <a:srgbClr val="FFFFFF"/>
                          </a:solidFill>
                          <a:effectLst/>
                          <a:latin typeface="Arial" panose="020B0604020202020204" pitchFamily="34" charset="0"/>
                        </a:rPr>
                        <a:t>Ед.изм.</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84753"/>
                    </a:solidFill>
                  </a:tcPr>
                </a:tc>
                <a:tc>
                  <a:txBody>
                    <a:bodyPr/>
                    <a:lstStyle/>
                    <a:p>
                      <a:pPr algn="ctr" rtl="0" fontAlgn="ctr"/>
                      <a:r>
                        <a:rPr lang="ru-RU" sz="1300" b="0" i="0" u="none" strike="noStrike">
                          <a:solidFill>
                            <a:srgbClr val="FFFFFF"/>
                          </a:solidFill>
                          <a:effectLst/>
                          <a:latin typeface="Arial" panose="020B0604020202020204" pitchFamily="34" charset="0"/>
                        </a:rPr>
                        <a:t>Тариф</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284753"/>
                    </a:solidFill>
                  </a:tcPr>
                </a:tc>
                <a:extLst>
                  <a:ext uri="{0D108BD9-81ED-4DB2-BD59-A6C34878D82A}">
                    <a16:rowId xmlns:a16="http://schemas.microsoft.com/office/drawing/2014/main" val="302891141"/>
                  </a:ext>
                </a:extLst>
              </a:tr>
              <a:tr h="560878">
                <a:tc vMerge="1">
                  <a:txBody>
                    <a:bodyPr/>
                    <a:lstStyle/>
                    <a:p>
                      <a:endParaRPr lang="ru-RU"/>
                    </a:p>
                  </a:txBody>
                  <a:tcPr/>
                </a:tc>
                <a:tc vMerge="1">
                  <a:txBody>
                    <a:bodyPr/>
                    <a:lstStyle/>
                    <a:p>
                      <a:endParaRPr lang="ru-RU"/>
                    </a:p>
                  </a:txBody>
                  <a:tcPr/>
                </a:tc>
                <a:tc>
                  <a:txBody>
                    <a:bodyPr/>
                    <a:lstStyle/>
                    <a:p>
                      <a:pPr algn="ctr" rtl="0" fontAlgn="ctr"/>
                      <a:r>
                        <a:rPr lang="ru-RU" sz="1600" b="0" i="0" u="none" strike="noStrike">
                          <a:solidFill>
                            <a:srgbClr val="FFFFFF"/>
                          </a:solidFill>
                          <a:effectLst/>
                          <a:latin typeface="Arial" panose="020B0604020202020204" pitchFamily="34" charset="0"/>
                        </a:rPr>
                        <a:t>руб. с НДС</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284753"/>
                    </a:solidFill>
                  </a:tcPr>
                </a:tc>
                <a:extLst>
                  <a:ext uri="{0D108BD9-81ED-4DB2-BD59-A6C34878D82A}">
                    <a16:rowId xmlns:a16="http://schemas.microsoft.com/office/drawing/2014/main" val="3674909249"/>
                  </a:ext>
                </a:extLst>
              </a:tr>
              <a:tr h="257854">
                <a:tc>
                  <a:txBody>
                    <a:bodyPr/>
                    <a:lstStyle/>
                    <a:p>
                      <a:pPr algn="l" rtl="0" fontAlgn="b"/>
                      <a:r>
                        <a:rPr lang="ru-RU" sz="1600" b="0" i="0" u="none" strike="noStrike" dirty="0">
                          <a:solidFill>
                            <a:srgbClr val="284753"/>
                          </a:solidFill>
                          <a:effectLst/>
                          <a:latin typeface="Arial" panose="020B0604020202020204" pitchFamily="34" charset="0"/>
                        </a:rPr>
                        <a:t>Содержание и ремонт общего имущества МКД</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CFD1"/>
                    </a:solidFill>
                  </a:tcPr>
                </a:tc>
                <a:tc>
                  <a:txBody>
                    <a:bodyPr/>
                    <a:lstStyle/>
                    <a:p>
                      <a:pPr algn="ctr" rtl="0" fontAlgn="b"/>
                      <a:r>
                        <a:rPr lang="ru-RU" sz="1600" b="0" i="0" u="none" strike="noStrike">
                          <a:solidFill>
                            <a:srgbClr val="284753"/>
                          </a:solidFill>
                          <a:effectLst/>
                          <a:latin typeface="Arial" panose="020B0604020202020204" pitchFamily="34" charset="0"/>
                        </a:rPr>
                        <a:t>м2</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CFD1"/>
                    </a:solidFill>
                  </a:tcPr>
                </a:tc>
                <a:tc>
                  <a:txBody>
                    <a:bodyPr/>
                    <a:lstStyle/>
                    <a:p>
                      <a:pPr algn="ctr" rtl="0" fontAlgn="b"/>
                      <a:r>
                        <a:rPr lang="ru-RU" sz="1600" b="0" i="0" u="none" strike="noStrike">
                          <a:solidFill>
                            <a:srgbClr val="284753"/>
                          </a:solidFill>
                          <a:effectLst/>
                          <a:latin typeface="Arial" panose="020B0604020202020204" pitchFamily="34" charset="0"/>
                        </a:rPr>
                        <a:t>21,6</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CFD1"/>
                    </a:solidFill>
                  </a:tcPr>
                </a:tc>
                <a:extLst>
                  <a:ext uri="{0D108BD9-81ED-4DB2-BD59-A6C34878D82A}">
                    <a16:rowId xmlns:a16="http://schemas.microsoft.com/office/drawing/2014/main" val="4095146767"/>
                  </a:ext>
                </a:extLst>
              </a:tr>
              <a:tr h="257201">
                <a:tc>
                  <a:txBody>
                    <a:bodyPr/>
                    <a:lstStyle/>
                    <a:p>
                      <a:pPr algn="l" rtl="0" fontAlgn="b"/>
                      <a:r>
                        <a:rPr lang="ru-RU" sz="1600" b="0" i="0" u="none" strike="noStrike">
                          <a:solidFill>
                            <a:srgbClr val="284753"/>
                          </a:solidFill>
                          <a:effectLst/>
                          <a:latin typeface="Arial" panose="020B0604020202020204" pitchFamily="34" charset="0"/>
                        </a:rPr>
                        <a:t>Управление многоквартирным домом</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9E9"/>
                    </a:solidFill>
                  </a:tcPr>
                </a:tc>
                <a:tc>
                  <a:txBody>
                    <a:bodyPr/>
                    <a:lstStyle/>
                    <a:p>
                      <a:pPr algn="ctr" rtl="0" fontAlgn="b"/>
                      <a:r>
                        <a:rPr lang="ru-RU" sz="1600" b="0" i="0" u="none" strike="noStrike">
                          <a:solidFill>
                            <a:srgbClr val="284753"/>
                          </a:solidFill>
                          <a:effectLst/>
                          <a:latin typeface="Arial" panose="020B0604020202020204" pitchFamily="34" charset="0"/>
                        </a:rPr>
                        <a:t>м2</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9E9"/>
                    </a:solidFill>
                  </a:tcPr>
                </a:tc>
                <a:tc>
                  <a:txBody>
                    <a:bodyPr/>
                    <a:lstStyle/>
                    <a:p>
                      <a:pPr algn="ctr" rtl="0" fontAlgn="b"/>
                      <a:r>
                        <a:rPr lang="ru-RU" sz="1600" b="0" i="0" u="none" strike="noStrike">
                          <a:solidFill>
                            <a:srgbClr val="284753"/>
                          </a:solidFill>
                          <a:effectLst/>
                          <a:latin typeface="Arial" panose="020B0604020202020204" pitchFamily="34" charset="0"/>
                        </a:rPr>
                        <a:t>10,37</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9E9"/>
                    </a:solidFill>
                  </a:tcPr>
                </a:tc>
                <a:extLst>
                  <a:ext uri="{0D108BD9-81ED-4DB2-BD59-A6C34878D82A}">
                    <a16:rowId xmlns:a16="http://schemas.microsoft.com/office/drawing/2014/main" val="3531408719"/>
                  </a:ext>
                </a:extLst>
              </a:tr>
              <a:tr h="191519">
                <a:tc>
                  <a:txBody>
                    <a:bodyPr/>
                    <a:lstStyle/>
                    <a:p>
                      <a:pPr algn="l" rtl="0" fontAlgn="b"/>
                      <a:r>
                        <a:rPr lang="ru-RU" sz="1600" b="0" i="0" u="none" strike="noStrike">
                          <a:solidFill>
                            <a:srgbClr val="284753"/>
                          </a:solidFill>
                          <a:effectLst/>
                          <a:latin typeface="Arial" panose="020B0604020202020204" pitchFamily="34" charset="0"/>
                        </a:rPr>
                        <a:t>Охрана</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CFD1"/>
                    </a:solidFill>
                  </a:tcPr>
                </a:tc>
                <a:tc>
                  <a:txBody>
                    <a:bodyPr/>
                    <a:lstStyle/>
                    <a:p>
                      <a:pPr algn="ctr" rtl="0" fontAlgn="b"/>
                      <a:r>
                        <a:rPr lang="ru-RU" sz="1600" b="0" i="0" u="none" strike="noStrike">
                          <a:solidFill>
                            <a:srgbClr val="284753"/>
                          </a:solidFill>
                          <a:effectLst/>
                          <a:latin typeface="Arial" panose="020B0604020202020204" pitchFamily="34" charset="0"/>
                        </a:rPr>
                        <a:t>м2</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CFD1"/>
                    </a:solidFill>
                  </a:tcPr>
                </a:tc>
                <a:tc>
                  <a:txBody>
                    <a:bodyPr/>
                    <a:lstStyle/>
                    <a:p>
                      <a:pPr algn="ctr" rtl="0" fontAlgn="b"/>
                      <a:r>
                        <a:rPr lang="ru-RU" sz="1600" b="0" i="0" u="none" strike="noStrike">
                          <a:solidFill>
                            <a:srgbClr val="284753"/>
                          </a:solidFill>
                          <a:effectLst/>
                          <a:latin typeface="Arial" panose="020B0604020202020204" pitchFamily="34" charset="0"/>
                        </a:rPr>
                        <a:t>11,26</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CFD1"/>
                    </a:solidFill>
                  </a:tcPr>
                </a:tc>
                <a:extLst>
                  <a:ext uri="{0D108BD9-81ED-4DB2-BD59-A6C34878D82A}">
                    <a16:rowId xmlns:a16="http://schemas.microsoft.com/office/drawing/2014/main" val="4242083815"/>
                  </a:ext>
                </a:extLst>
              </a:tr>
              <a:tr h="171796">
                <a:tc>
                  <a:txBody>
                    <a:bodyPr/>
                    <a:lstStyle/>
                    <a:p>
                      <a:pPr algn="l" rtl="0" fontAlgn="b"/>
                      <a:r>
                        <a:rPr lang="ru-RU" sz="1600" b="0" i="0" u="none" strike="noStrike">
                          <a:solidFill>
                            <a:srgbClr val="284753"/>
                          </a:solidFill>
                          <a:effectLst/>
                          <a:latin typeface="Arial" panose="020B0604020202020204" pitchFamily="34" charset="0"/>
                        </a:rPr>
                        <a:t>Обслуживание системы видеонаблюдения</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9E9"/>
                    </a:solidFill>
                  </a:tcPr>
                </a:tc>
                <a:tc>
                  <a:txBody>
                    <a:bodyPr/>
                    <a:lstStyle/>
                    <a:p>
                      <a:pPr algn="ctr" rtl="0" fontAlgn="b"/>
                      <a:r>
                        <a:rPr lang="ru-RU" sz="1600" b="0" i="0" u="none" strike="noStrike" dirty="0">
                          <a:solidFill>
                            <a:srgbClr val="284753"/>
                          </a:solidFill>
                          <a:effectLst/>
                          <a:latin typeface="Arial" panose="020B0604020202020204" pitchFamily="34" charset="0"/>
                        </a:rPr>
                        <a:t>м2</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9E9"/>
                    </a:solidFill>
                  </a:tcPr>
                </a:tc>
                <a:tc>
                  <a:txBody>
                    <a:bodyPr/>
                    <a:lstStyle/>
                    <a:p>
                      <a:pPr algn="ctr" rtl="0" fontAlgn="b"/>
                      <a:r>
                        <a:rPr lang="ru-RU" sz="1600" b="0" i="0" u="none" strike="noStrike">
                          <a:solidFill>
                            <a:srgbClr val="284753"/>
                          </a:solidFill>
                          <a:effectLst/>
                          <a:latin typeface="Arial" panose="020B0604020202020204" pitchFamily="34" charset="0"/>
                        </a:rPr>
                        <a:t>0,5</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9E9"/>
                    </a:solidFill>
                  </a:tcPr>
                </a:tc>
                <a:extLst>
                  <a:ext uri="{0D108BD9-81ED-4DB2-BD59-A6C34878D82A}">
                    <a16:rowId xmlns:a16="http://schemas.microsoft.com/office/drawing/2014/main" val="1413419490"/>
                  </a:ext>
                </a:extLst>
              </a:tr>
              <a:tr h="191519">
                <a:tc>
                  <a:txBody>
                    <a:bodyPr/>
                    <a:lstStyle/>
                    <a:p>
                      <a:pPr algn="l" rtl="0" fontAlgn="b"/>
                      <a:r>
                        <a:rPr lang="ru-RU" sz="1600" b="0" i="0" u="none" strike="noStrike">
                          <a:solidFill>
                            <a:srgbClr val="284753"/>
                          </a:solidFill>
                          <a:effectLst/>
                          <a:latin typeface="Arial" panose="020B0604020202020204" pitchFamily="34" charset="0"/>
                        </a:rPr>
                        <a:t>Вывоз и утилизация ТБО</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CFD1"/>
                    </a:solidFill>
                  </a:tcPr>
                </a:tc>
                <a:tc>
                  <a:txBody>
                    <a:bodyPr/>
                    <a:lstStyle/>
                    <a:p>
                      <a:pPr algn="ctr" rtl="0" fontAlgn="b"/>
                      <a:r>
                        <a:rPr lang="ru-RU" sz="1600" b="0" i="0" u="none" strike="noStrike">
                          <a:solidFill>
                            <a:srgbClr val="284753"/>
                          </a:solidFill>
                          <a:effectLst/>
                          <a:latin typeface="Arial" panose="020B0604020202020204" pitchFamily="34" charset="0"/>
                        </a:rPr>
                        <a:t>м2</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CFD1"/>
                    </a:solidFill>
                  </a:tcPr>
                </a:tc>
                <a:tc>
                  <a:txBody>
                    <a:bodyPr/>
                    <a:lstStyle/>
                    <a:p>
                      <a:pPr algn="ctr" rtl="0" fontAlgn="b"/>
                      <a:r>
                        <a:rPr lang="ru-RU" sz="1600" b="0" i="0" u="none" strike="noStrike">
                          <a:solidFill>
                            <a:srgbClr val="284753"/>
                          </a:solidFill>
                          <a:effectLst/>
                          <a:latin typeface="Arial" panose="020B0604020202020204" pitchFamily="34" charset="0"/>
                        </a:rPr>
                        <a:t>2,79</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CFD1"/>
                    </a:solidFill>
                  </a:tcPr>
                </a:tc>
                <a:extLst>
                  <a:ext uri="{0D108BD9-81ED-4DB2-BD59-A6C34878D82A}">
                    <a16:rowId xmlns:a16="http://schemas.microsoft.com/office/drawing/2014/main" val="3303633153"/>
                  </a:ext>
                </a:extLst>
              </a:tr>
              <a:tr h="191519">
                <a:tc>
                  <a:txBody>
                    <a:bodyPr/>
                    <a:lstStyle/>
                    <a:p>
                      <a:pPr algn="l" rtl="0" fontAlgn="b"/>
                      <a:r>
                        <a:rPr lang="ru-RU" sz="1600" b="0" i="0" u="none" strike="noStrike">
                          <a:solidFill>
                            <a:srgbClr val="284753"/>
                          </a:solidFill>
                          <a:effectLst/>
                          <a:latin typeface="Arial" panose="020B0604020202020204" pitchFamily="34" charset="0"/>
                        </a:rPr>
                        <a:t>Обслуживание СКУД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9E9"/>
                    </a:solidFill>
                  </a:tcPr>
                </a:tc>
                <a:tc>
                  <a:txBody>
                    <a:bodyPr/>
                    <a:lstStyle/>
                    <a:p>
                      <a:pPr algn="ctr" rtl="0" fontAlgn="b"/>
                      <a:r>
                        <a:rPr lang="ru-RU" sz="1600" b="0" i="0" u="none" strike="noStrike">
                          <a:solidFill>
                            <a:srgbClr val="284753"/>
                          </a:solidFill>
                          <a:effectLst/>
                          <a:latin typeface="Arial" panose="020B0604020202020204" pitchFamily="34" charset="0"/>
                        </a:rPr>
                        <a:t>м2</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9E9"/>
                    </a:solidFill>
                  </a:tcPr>
                </a:tc>
                <a:tc>
                  <a:txBody>
                    <a:bodyPr/>
                    <a:lstStyle/>
                    <a:p>
                      <a:pPr algn="ctr" rtl="0" fontAlgn="b"/>
                      <a:r>
                        <a:rPr lang="ru-RU" sz="1600" b="0" i="0" u="none" strike="noStrike">
                          <a:solidFill>
                            <a:srgbClr val="284753"/>
                          </a:solidFill>
                          <a:effectLst/>
                          <a:latin typeface="Arial" panose="020B0604020202020204" pitchFamily="34" charset="0"/>
                        </a:rPr>
                        <a:t>0,62</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9E9"/>
                    </a:solidFill>
                  </a:tcPr>
                </a:tc>
                <a:extLst>
                  <a:ext uri="{0D108BD9-81ED-4DB2-BD59-A6C34878D82A}">
                    <a16:rowId xmlns:a16="http://schemas.microsoft.com/office/drawing/2014/main" val="2829728363"/>
                  </a:ext>
                </a:extLst>
              </a:tr>
              <a:tr h="191519">
                <a:tc>
                  <a:txBody>
                    <a:bodyPr/>
                    <a:lstStyle/>
                    <a:p>
                      <a:pPr algn="l" rtl="0" fontAlgn="b"/>
                      <a:r>
                        <a:rPr lang="ru-RU" sz="1600" b="0" i="0" u="none" strike="noStrike">
                          <a:solidFill>
                            <a:srgbClr val="284753"/>
                          </a:solidFill>
                          <a:effectLst/>
                          <a:latin typeface="Arial" panose="020B0604020202020204" pitchFamily="34" charset="0"/>
                        </a:rPr>
                        <a:t>Содержание и ремонт АППЗ</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CFD1"/>
                    </a:solidFill>
                  </a:tcPr>
                </a:tc>
                <a:tc>
                  <a:txBody>
                    <a:bodyPr/>
                    <a:lstStyle/>
                    <a:p>
                      <a:pPr algn="ctr" rtl="0" fontAlgn="b"/>
                      <a:r>
                        <a:rPr lang="ru-RU" sz="1600" b="0" i="0" u="none" strike="noStrike" dirty="0">
                          <a:solidFill>
                            <a:srgbClr val="284753"/>
                          </a:solidFill>
                          <a:effectLst/>
                          <a:latin typeface="Arial" panose="020B0604020202020204" pitchFamily="34" charset="0"/>
                        </a:rPr>
                        <a:t>м2</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CFD1"/>
                    </a:solidFill>
                  </a:tcPr>
                </a:tc>
                <a:tc>
                  <a:txBody>
                    <a:bodyPr/>
                    <a:lstStyle/>
                    <a:p>
                      <a:pPr algn="ctr" rtl="0" fontAlgn="b"/>
                      <a:r>
                        <a:rPr lang="ru-RU" sz="1600" b="0" i="0" u="none" strike="noStrike">
                          <a:solidFill>
                            <a:srgbClr val="284753"/>
                          </a:solidFill>
                          <a:effectLst/>
                          <a:latin typeface="Arial" panose="020B0604020202020204" pitchFamily="34" charset="0"/>
                        </a:rPr>
                        <a:t>0,72</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CFD1"/>
                    </a:solidFill>
                  </a:tcPr>
                </a:tc>
                <a:extLst>
                  <a:ext uri="{0D108BD9-81ED-4DB2-BD59-A6C34878D82A}">
                    <a16:rowId xmlns:a16="http://schemas.microsoft.com/office/drawing/2014/main" val="215131965"/>
                  </a:ext>
                </a:extLst>
              </a:tr>
              <a:tr h="191519">
                <a:tc>
                  <a:txBody>
                    <a:bodyPr/>
                    <a:lstStyle/>
                    <a:p>
                      <a:pPr algn="l" rtl="0" fontAlgn="b"/>
                      <a:r>
                        <a:rPr lang="ru-RU" sz="1600" b="0" i="0" u="none" strike="noStrike">
                          <a:solidFill>
                            <a:srgbClr val="284753"/>
                          </a:solidFill>
                          <a:effectLst/>
                          <a:latin typeface="Arial" panose="020B0604020202020204" pitchFamily="34" charset="0"/>
                        </a:rPr>
                        <a:t>Содержание и ремонт ПЗУ</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9E9"/>
                    </a:solidFill>
                  </a:tcPr>
                </a:tc>
                <a:tc>
                  <a:txBody>
                    <a:bodyPr/>
                    <a:lstStyle/>
                    <a:p>
                      <a:pPr algn="ctr" rtl="0" fontAlgn="b"/>
                      <a:r>
                        <a:rPr lang="ru-RU" sz="1600" b="0" i="0" u="none" strike="noStrike">
                          <a:solidFill>
                            <a:srgbClr val="284753"/>
                          </a:solidFill>
                          <a:effectLst/>
                          <a:latin typeface="Arial" panose="020B0604020202020204" pitchFamily="34" charset="0"/>
                        </a:rPr>
                        <a:t>м2</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9E9"/>
                    </a:solidFill>
                  </a:tcPr>
                </a:tc>
                <a:tc>
                  <a:txBody>
                    <a:bodyPr/>
                    <a:lstStyle/>
                    <a:p>
                      <a:pPr algn="ctr" rtl="0" fontAlgn="b"/>
                      <a:r>
                        <a:rPr lang="ru-RU" sz="1600" b="0" i="0" u="none" strike="noStrike">
                          <a:solidFill>
                            <a:srgbClr val="284753"/>
                          </a:solidFill>
                          <a:effectLst/>
                          <a:latin typeface="Arial" panose="020B0604020202020204" pitchFamily="34" charset="0"/>
                        </a:rPr>
                        <a:t>0,83</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9E9"/>
                    </a:solidFill>
                  </a:tcPr>
                </a:tc>
                <a:extLst>
                  <a:ext uri="{0D108BD9-81ED-4DB2-BD59-A6C34878D82A}">
                    <a16:rowId xmlns:a16="http://schemas.microsoft.com/office/drawing/2014/main" val="1985189063"/>
                  </a:ext>
                </a:extLst>
              </a:tr>
              <a:tr h="133003">
                <a:tc>
                  <a:txBody>
                    <a:bodyPr/>
                    <a:lstStyle/>
                    <a:p>
                      <a:pPr algn="l" rtl="0" fontAlgn="b"/>
                      <a:r>
                        <a:rPr lang="ru-RU" sz="1600" b="0" i="0" u="none" strike="noStrike">
                          <a:solidFill>
                            <a:srgbClr val="284753"/>
                          </a:solidFill>
                          <a:effectLst/>
                          <a:latin typeface="Arial" panose="020B0604020202020204" pitchFamily="34" charset="0"/>
                        </a:rPr>
                        <a:t>Уборка мест общего пользования</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CFD1"/>
                    </a:solidFill>
                  </a:tcPr>
                </a:tc>
                <a:tc>
                  <a:txBody>
                    <a:bodyPr/>
                    <a:lstStyle/>
                    <a:p>
                      <a:pPr algn="ctr" rtl="0" fontAlgn="b"/>
                      <a:r>
                        <a:rPr lang="ru-RU" sz="1600" b="0" i="0" u="none" strike="noStrike" dirty="0">
                          <a:solidFill>
                            <a:srgbClr val="284753"/>
                          </a:solidFill>
                          <a:effectLst/>
                          <a:latin typeface="Arial" panose="020B0604020202020204" pitchFamily="34" charset="0"/>
                        </a:rPr>
                        <a:t>м2</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CFD1"/>
                    </a:solidFill>
                  </a:tcPr>
                </a:tc>
                <a:tc>
                  <a:txBody>
                    <a:bodyPr/>
                    <a:lstStyle/>
                    <a:p>
                      <a:pPr algn="ctr" rtl="0" fontAlgn="b"/>
                      <a:r>
                        <a:rPr lang="ru-RU" sz="1600" b="0" i="0" u="none" strike="noStrike">
                          <a:solidFill>
                            <a:srgbClr val="284753"/>
                          </a:solidFill>
                          <a:effectLst/>
                          <a:latin typeface="Arial" panose="020B0604020202020204" pitchFamily="34" charset="0"/>
                        </a:rPr>
                        <a:t>7,92</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CFD1"/>
                    </a:solidFill>
                  </a:tcPr>
                </a:tc>
                <a:extLst>
                  <a:ext uri="{0D108BD9-81ED-4DB2-BD59-A6C34878D82A}">
                    <a16:rowId xmlns:a16="http://schemas.microsoft.com/office/drawing/2014/main" val="3973172522"/>
                  </a:ext>
                </a:extLst>
              </a:tr>
              <a:tr h="191519">
                <a:tc>
                  <a:txBody>
                    <a:bodyPr/>
                    <a:lstStyle/>
                    <a:p>
                      <a:pPr algn="l" rtl="0" fontAlgn="b"/>
                      <a:r>
                        <a:rPr lang="ru-RU" sz="1600" b="0" i="0" u="none" strike="noStrike">
                          <a:solidFill>
                            <a:srgbClr val="284753"/>
                          </a:solidFill>
                          <a:effectLst/>
                          <a:latin typeface="Arial" panose="020B0604020202020204" pitchFamily="34" charset="0"/>
                        </a:rPr>
                        <a:t>Санитарное содержание территории</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9E9"/>
                    </a:solidFill>
                  </a:tcPr>
                </a:tc>
                <a:tc>
                  <a:txBody>
                    <a:bodyPr/>
                    <a:lstStyle/>
                    <a:p>
                      <a:pPr algn="ctr" rtl="0" fontAlgn="b"/>
                      <a:r>
                        <a:rPr lang="ru-RU" sz="1600" b="0" i="0" u="none" strike="noStrike">
                          <a:solidFill>
                            <a:srgbClr val="284753"/>
                          </a:solidFill>
                          <a:effectLst/>
                          <a:latin typeface="Arial" panose="020B0604020202020204" pitchFamily="34" charset="0"/>
                        </a:rPr>
                        <a:t>м2</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9E9"/>
                    </a:solidFill>
                  </a:tcPr>
                </a:tc>
                <a:tc>
                  <a:txBody>
                    <a:bodyPr/>
                    <a:lstStyle/>
                    <a:p>
                      <a:pPr algn="ctr" rtl="0" fontAlgn="b"/>
                      <a:r>
                        <a:rPr lang="ru-RU" sz="1600" b="0" i="0" u="none" strike="noStrike">
                          <a:solidFill>
                            <a:srgbClr val="284753"/>
                          </a:solidFill>
                          <a:effectLst/>
                          <a:latin typeface="Arial" panose="020B0604020202020204" pitchFamily="34" charset="0"/>
                        </a:rPr>
                        <a:t>10,73</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9E9"/>
                    </a:solidFill>
                  </a:tcPr>
                </a:tc>
                <a:extLst>
                  <a:ext uri="{0D108BD9-81ED-4DB2-BD59-A6C34878D82A}">
                    <a16:rowId xmlns:a16="http://schemas.microsoft.com/office/drawing/2014/main" val="3703512256"/>
                  </a:ext>
                </a:extLst>
              </a:tr>
              <a:tr h="191519">
                <a:tc>
                  <a:txBody>
                    <a:bodyPr/>
                    <a:lstStyle/>
                    <a:p>
                      <a:pPr algn="l" rtl="0" fontAlgn="b"/>
                      <a:r>
                        <a:rPr lang="ru-RU" sz="1600" b="0" i="0" u="none" strike="noStrike" dirty="0">
                          <a:solidFill>
                            <a:srgbClr val="284753"/>
                          </a:solidFill>
                          <a:effectLst/>
                          <a:latin typeface="Arial" panose="020B0604020202020204" pitchFamily="34" charset="0"/>
                        </a:rPr>
                        <a:t>Обслуживание ворот</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CFD1"/>
                    </a:solidFill>
                  </a:tcPr>
                </a:tc>
                <a:tc>
                  <a:txBody>
                    <a:bodyPr/>
                    <a:lstStyle/>
                    <a:p>
                      <a:pPr algn="ctr" rtl="0" fontAlgn="b"/>
                      <a:r>
                        <a:rPr lang="ru-RU" sz="1600" b="0" i="0" u="none" strike="noStrike">
                          <a:solidFill>
                            <a:srgbClr val="284753"/>
                          </a:solidFill>
                          <a:effectLst/>
                          <a:latin typeface="Arial" panose="020B0604020202020204" pitchFamily="34" charset="0"/>
                        </a:rPr>
                        <a:t>м2</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CFD1"/>
                    </a:solidFill>
                  </a:tcPr>
                </a:tc>
                <a:tc>
                  <a:txBody>
                    <a:bodyPr/>
                    <a:lstStyle/>
                    <a:p>
                      <a:pPr algn="ctr" rtl="0" fontAlgn="b"/>
                      <a:r>
                        <a:rPr lang="ru-RU" sz="1600" b="0" i="0" u="none" strike="noStrike" dirty="0">
                          <a:solidFill>
                            <a:srgbClr val="284753"/>
                          </a:solidFill>
                          <a:effectLst/>
                          <a:latin typeface="Arial" panose="020B0604020202020204" pitchFamily="34" charset="0"/>
                        </a:rPr>
                        <a:t>0,5</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CFD1"/>
                    </a:solidFill>
                  </a:tcPr>
                </a:tc>
                <a:extLst>
                  <a:ext uri="{0D108BD9-81ED-4DB2-BD59-A6C34878D82A}">
                    <a16:rowId xmlns:a16="http://schemas.microsoft.com/office/drawing/2014/main" val="2543721972"/>
                  </a:ext>
                </a:extLst>
              </a:tr>
              <a:tr h="191519">
                <a:tc>
                  <a:txBody>
                    <a:bodyPr/>
                    <a:lstStyle/>
                    <a:p>
                      <a:pPr algn="l" rtl="0" fontAlgn="b"/>
                      <a:r>
                        <a:rPr lang="ru-RU" sz="1600" b="0" i="0" u="none" strike="noStrike">
                          <a:solidFill>
                            <a:srgbClr val="284753"/>
                          </a:solidFill>
                          <a:effectLst/>
                          <a:latin typeface="Arial" panose="020B0604020202020204" pitchFamily="34" charset="0"/>
                        </a:rPr>
                        <a:t>Содержание и ремонт лифтов</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8E9E9"/>
                    </a:solidFill>
                  </a:tcPr>
                </a:tc>
                <a:tc>
                  <a:txBody>
                    <a:bodyPr/>
                    <a:lstStyle/>
                    <a:p>
                      <a:pPr algn="ctr" rtl="0" fontAlgn="b"/>
                      <a:r>
                        <a:rPr lang="ru-RU" sz="1600" b="0" i="0" u="none" strike="noStrike">
                          <a:solidFill>
                            <a:srgbClr val="284753"/>
                          </a:solidFill>
                          <a:effectLst/>
                          <a:latin typeface="Arial" panose="020B0604020202020204" pitchFamily="34" charset="0"/>
                        </a:rPr>
                        <a:t>м2</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8E9E9"/>
                    </a:solidFill>
                  </a:tcPr>
                </a:tc>
                <a:tc>
                  <a:txBody>
                    <a:bodyPr/>
                    <a:lstStyle/>
                    <a:p>
                      <a:pPr algn="ctr" rtl="0" fontAlgn="b"/>
                      <a:r>
                        <a:rPr lang="ru-RU" sz="1600" b="0" i="0" u="none" strike="noStrike" dirty="0">
                          <a:solidFill>
                            <a:srgbClr val="284753"/>
                          </a:solidFill>
                          <a:effectLst/>
                          <a:latin typeface="Arial" panose="020B0604020202020204" pitchFamily="34" charset="0"/>
                        </a:rPr>
                        <a:t>2,3</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8E9E9"/>
                    </a:solidFill>
                  </a:tcPr>
                </a:tc>
                <a:extLst>
                  <a:ext uri="{0D108BD9-81ED-4DB2-BD59-A6C34878D82A}">
                    <a16:rowId xmlns:a16="http://schemas.microsoft.com/office/drawing/2014/main" val="2236460773"/>
                  </a:ext>
                </a:extLst>
              </a:tr>
              <a:tr h="198359">
                <a:tc>
                  <a:txBody>
                    <a:bodyPr/>
                    <a:lstStyle/>
                    <a:p>
                      <a:pPr algn="ctr" rtl="0" fontAlgn="b"/>
                      <a:r>
                        <a:rPr lang="ru-RU" sz="1600" b="0" i="0" u="none" strike="noStrike">
                          <a:solidFill>
                            <a:srgbClr val="FFFFFF"/>
                          </a:solidFill>
                          <a:effectLst/>
                          <a:latin typeface="Arial" panose="020B0604020202020204" pitchFamily="34" charset="0"/>
                        </a:rPr>
                        <a:t>ИТОГО</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84753"/>
                    </a:solidFill>
                  </a:tcPr>
                </a:tc>
                <a:tc>
                  <a:txBody>
                    <a:bodyPr/>
                    <a:lstStyle/>
                    <a:p>
                      <a:pPr algn="ctr" rtl="0" fontAlgn="b"/>
                      <a:r>
                        <a:rPr lang="ru-RU" sz="1600" b="0" i="0" u="none" strike="noStrike">
                          <a:solidFill>
                            <a:srgbClr val="FFFFFF"/>
                          </a:solidFill>
                          <a:effectLst/>
                          <a:latin typeface="Arial" panose="020B0604020202020204" pitchFamily="34" charset="0"/>
                        </a:rPr>
                        <a:t>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84753"/>
                    </a:solidFill>
                  </a:tcPr>
                </a:tc>
                <a:tc>
                  <a:txBody>
                    <a:bodyPr/>
                    <a:lstStyle/>
                    <a:p>
                      <a:pPr algn="ctr" rtl="0" fontAlgn="b"/>
                      <a:r>
                        <a:rPr lang="ru-RU" sz="1600" b="0" i="0" u="none" strike="noStrike" dirty="0">
                          <a:solidFill>
                            <a:srgbClr val="FFFFFF"/>
                          </a:solidFill>
                          <a:effectLst/>
                          <a:latin typeface="Arial" panose="020B0604020202020204" pitchFamily="34" charset="0"/>
                        </a:rPr>
                        <a:t>70,14</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84753"/>
                    </a:solidFill>
                  </a:tcPr>
                </a:tc>
                <a:extLst>
                  <a:ext uri="{0D108BD9-81ED-4DB2-BD59-A6C34878D82A}">
                    <a16:rowId xmlns:a16="http://schemas.microsoft.com/office/drawing/2014/main" val="63138649"/>
                  </a:ext>
                </a:extLst>
              </a:tr>
            </a:tbl>
          </a:graphicData>
        </a:graphic>
      </p:graphicFrame>
    </p:spTree>
    <p:extLst>
      <p:ext uri="{BB962C8B-B14F-4D97-AF65-F5344CB8AC3E}">
        <p14:creationId xmlns:p14="http://schemas.microsoft.com/office/powerpoint/2010/main" val="713104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Заголовок 2">
            <a:extLst>
              <a:ext uri="{FF2B5EF4-FFF2-40B4-BE49-F238E27FC236}">
                <a16:creationId xmlns:a16="http://schemas.microsoft.com/office/drawing/2014/main" id="{5CA84F8D-6AEC-4AB0-84EA-FE32EE40E33E}"/>
              </a:ext>
            </a:extLst>
          </p:cNvPr>
          <p:cNvSpPr>
            <a:spLocks noGrp="1"/>
          </p:cNvSpPr>
          <p:nvPr>
            <p:ph type="title"/>
          </p:nvPr>
        </p:nvSpPr>
        <p:spPr>
          <a:xfrm>
            <a:off x="370800" y="367200"/>
            <a:ext cx="11448000" cy="817200"/>
          </a:xfrm>
        </p:spPr>
        <p:txBody>
          <a:bodyPr/>
          <a:lstStyle/>
          <a:p>
            <a:pPr algn="l"/>
            <a:r>
              <a:rPr lang="ru-RU" dirty="0"/>
              <a:t>Приглашение на осмотр квартиры и получение.</a:t>
            </a:r>
          </a:p>
        </p:txBody>
      </p:sp>
      <p:sp>
        <p:nvSpPr>
          <p:cNvPr id="37" name="Рисунок SmartArt 5">
            <a:extLst>
              <a:ext uri="{FF2B5EF4-FFF2-40B4-BE49-F238E27FC236}">
                <a16:creationId xmlns:a16="http://schemas.microsoft.com/office/drawing/2014/main" id="{0222EBC6-9759-4A94-91C9-9769A0314C3F}"/>
              </a:ext>
            </a:extLst>
          </p:cNvPr>
          <p:cNvSpPr>
            <a:spLocks noGrp="1"/>
          </p:cNvSpPr>
          <p:nvPr>
            <p:ph type="dgm" sz="quarter" idx="21"/>
          </p:nvPr>
        </p:nvSpPr>
        <p:spPr>
          <a:xfrm>
            <a:off x="370986" y="1176112"/>
            <a:ext cx="11148569" cy="45719"/>
          </a:xfrm>
        </p:spPr>
      </p:sp>
      <p:pic>
        <p:nvPicPr>
          <p:cNvPr id="12" name="Рисунок 11">
            <a:extLst>
              <a:ext uri="{FF2B5EF4-FFF2-40B4-BE49-F238E27FC236}">
                <a16:creationId xmlns:a16="http://schemas.microsoft.com/office/drawing/2014/main" id="{A875B4CB-4CBF-4992-9212-A893F8521CF5}"/>
              </a:ext>
            </a:extLst>
          </p:cNvPr>
          <p:cNvPicPr>
            <a:picLocks noChangeAspect="1"/>
          </p:cNvPicPr>
          <p:nvPr/>
        </p:nvPicPr>
        <p:blipFill rotWithShape="1">
          <a:blip r:embed="rId2">
            <a:extLst>
              <a:ext uri="{28A0092B-C50C-407E-A947-70E740481C1C}">
                <a14:useLocalDpi xmlns:a14="http://schemas.microsoft.com/office/drawing/2010/main" val="0"/>
              </a:ext>
            </a:extLst>
          </a:blip>
          <a:srcRect l="8078" t="18212" r="11912"/>
          <a:stretch/>
        </p:blipFill>
        <p:spPr>
          <a:xfrm>
            <a:off x="7522592" y="36691"/>
            <a:ext cx="4659981" cy="6303994"/>
          </a:xfrm>
          <a:prstGeom prst="rect">
            <a:avLst/>
          </a:prstGeom>
        </p:spPr>
      </p:pic>
      <p:sp>
        <p:nvSpPr>
          <p:cNvPr id="2" name="Tekstin paikkamerkki 1">
            <a:extLst>
              <a:ext uri="{FF2B5EF4-FFF2-40B4-BE49-F238E27FC236}">
                <a16:creationId xmlns:a16="http://schemas.microsoft.com/office/drawing/2014/main" id="{D5737FD7-6A63-3043-B90D-B03FCB5BCCA7}"/>
              </a:ext>
            </a:extLst>
          </p:cNvPr>
          <p:cNvSpPr>
            <a:spLocks noGrp="1"/>
          </p:cNvSpPr>
          <p:nvPr>
            <p:ph type="body" sz="quarter" idx="18"/>
          </p:nvPr>
        </p:nvSpPr>
        <p:spPr/>
        <p:txBody>
          <a:bodyPr>
            <a:normAutofit fontScale="62500" lnSpcReduction="20000"/>
          </a:bodyPr>
          <a:lstStyle/>
          <a:p>
            <a:endParaRPr lang="fi-FI"/>
          </a:p>
        </p:txBody>
      </p:sp>
      <p:sp>
        <p:nvSpPr>
          <p:cNvPr id="10" name="Content Placeholder 9">
            <a:extLst>
              <a:ext uri="{FF2B5EF4-FFF2-40B4-BE49-F238E27FC236}">
                <a16:creationId xmlns:a16="http://schemas.microsoft.com/office/drawing/2014/main" id="{D79747EE-AA60-3F46-892F-AE8BBF4C3F78}"/>
              </a:ext>
            </a:extLst>
          </p:cNvPr>
          <p:cNvSpPr>
            <a:spLocks noGrp="1"/>
          </p:cNvSpPr>
          <p:nvPr>
            <p:ph sz="quarter" idx="19"/>
          </p:nvPr>
        </p:nvSpPr>
        <p:spPr>
          <a:xfrm>
            <a:off x="171681" y="1205182"/>
            <a:ext cx="5158157" cy="4976812"/>
          </a:xfrm>
        </p:spPr>
        <p:txBody>
          <a:bodyPr>
            <a:normAutofit/>
          </a:bodyPr>
          <a:lstStyle/>
          <a:p>
            <a:pPr>
              <a:lnSpc>
                <a:spcPct val="100000"/>
              </a:lnSpc>
            </a:pPr>
            <a:r>
              <a:rPr lang="ru-RU" sz="2000" dirty="0"/>
              <a:t>Начало передачи ключей 3 августа</a:t>
            </a:r>
            <a:endParaRPr lang="en-GB" sz="2000" dirty="0"/>
          </a:p>
        </p:txBody>
      </p:sp>
      <p:sp>
        <p:nvSpPr>
          <p:cNvPr id="33" name="TextBox 29">
            <a:extLst>
              <a:ext uri="{FF2B5EF4-FFF2-40B4-BE49-F238E27FC236}">
                <a16:creationId xmlns:a16="http://schemas.microsoft.com/office/drawing/2014/main" id="{7C6ED635-9FA0-4C14-8F30-F76D620EF265}"/>
              </a:ext>
            </a:extLst>
          </p:cNvPr>
          <p:cNvSpPr txBox="1"/>
          <p:nvPr/>
        </p:nvSpPr>
        <p:spPr>
          <a:xfrm>
            <a:off x="381069" y="4982881"/>
            <a:ext cx="6274255" cy="1492716"/>
          </a:xfrm>
          <a:prstGeom prst="rect">
            <a:avLst/>
          </a:prstGeom>
          <a:noFill/>
        </p:spPr>
        <p:txBody>
          <a:bodyPr wrap="square" rtlCol="0">
            <a:spAutoFit/>
          </a:bodyPr>
          <a:lstStyle/>
          <a:p>
            <a:pPr>
              <a:lnSpc>
                <a:spcPct val="110000"/>
              </a:lnSpc>
              <a:defRPr/>
            </a:pPr>
            <a:r>
              <a:rPr lang="ru-RU" sz="1400" dirty="0">
                <a:solidFill>
                  <a:schemeClr val="bg1"/>
                </a:solidFill>
              </a:rPr>
              <a:t>Прием собственников по предварительной договоренности. </a:t>
            </a:r>
          </a:p>
          <a:p>
            <a:pPr>
              <a:lnSpc>
                <a:spcPct val="110000"/>
              </a:lnSpc>
              <a:defRPr/>
            </a:pPr>
            <a:endParaRPr lang="ru-RU" sz="1400" dirty="0">
              <a:solidFill>
                <a:schemeClr val="bg1"/>
              </a:solidFill>
            </a:endParaRPr>
          </a:p>
          <a:p>
            <a:pPr>
              <a:lnSpc>
                <a:spcPct val="110000"/>
              </a:lnSpc>
              <a:defRPr/>
            </a:pPr>
            <a:r>
              <a:rPr lang="ru-RU" sz="1400" dirty="0">
                <a:solidFill>
                  <a:schemeClr val="bg1"/>
                </a:solidFill>
              </a:rPr>
              <a:t>      Специалист по передаче помещений:</a:t>
            </a:r>
          </a:p>
          <a:p>
            <a:pPr>
              <a:lnSpc>
                <a:spcPct val="110000"/>
              </a:lnSpc>
              <a:spcBef>
                <a:spcPts val="0"/>
              </a:spcBef>
              <a:defRPr/>
            </a:pPr>
            <a:r>
              <a:rPr lang="ru-RU" sz="1400" dirty="0">
                <a:solidFill>
                  <a:schemeClr val="bg1"/>
                </a:solidFill>
              </a:rPr>
              <a:t>      Ратман Раиса</a:t>
            </a:r>
          </a:p>
          <a:p>
            <a:pPr>
              <a:lnSpc>
                <a:spcPct val="110000"/>
              </a:lnSpc>
              <a:defRPr/>
            </a:pPr>
            <a:r>
              <a:rPr lang="ru-RU" sz="1400" dirty="0">
                <a:solidFill>
                  <a:schemeClr val="bg1"/>
                </a:solidFill>
              </a:rPr>
              <a:t>      Тел. +7 (981) 732-45-35</a:t>
            </a:r>
          </a:p>
          <a:p>
            <a:pPr>
              <a:defRPr/>
            </a:pPr>
            <a:endParaRPr lang="ru-RU" sz="1400" dirty="0">
              <a:solidFill>
                <a:schemeClr val="bg1"/>
              </a:solidFill>
            </a:endParaRPr>
          </a:p>
        </p:txBody>
      </p:sp>
      <p:sp>
        <p:nvSpPr>
          <p:cNvPr id="35" name="TextBox 29">
            <a:extLst>
              <a:ext uri="{FF2B5EF4-FFF2-40B4-BE49-F238E27FC236}">
                <a16:creationId xmlns:a16="http://schemas.microsoft.com/office/drawing/2014/main" id="{F697A1A0-FF1E-48D4-82B7-69E1A6A163C2}"/>
              </a:ext>
            </a:extLst>
          </p:cNvPr>
          <p:cNvSpPr txBox="1"/>
          <p:nvPr/>
        </p:nvSpPr>
        <p:spPr>
          <a:xfrm>
            <a:off x="370799" y="3264702"/>
            <a:ext cx="6490211" cy="1585049"/>
          </a:xfrm>
          <a:prstGeom prst="rect">
            <a:avLst/>
          </a:prstGeom>
          <a:noFill/>
        </p:spPr>
        <p:txBody>
          <a:bodyPr wrap="square" rtlCol="0">
            <a:spAutoFit/>
          </a:bodyPr>
          <a:lstStyle/>
          <a:p>
            <a:r>
              <a:rPr lang="ru-RU" sz="1400" dirty="0">
                <a:solidFill>
                  <a:schemeClr val="bg1"/>
                </a:solidFill>
              </a:rPr>
              <a:t>Офис передачи помещений расположен по адресу: ул. Студенческая, д. 24 корпус 1 строение 1, помещение 138-Н:</a:t>
            </a:r>
          </a:p>
          <a:p>
            <a:endParaRPr lang="ru-RU" sz="1400" dirty="0">
              <a:solidFill>
                <a:schemeClr val="bg1"/>
              </a:solidFill>
            </a:endParaRPr>
          </a:p>
          <a:p>
            <a:pPr marL="285750" indent="-285750">
              <a:buFont typeface="Arial" panose="020B0604020202020204" pitchFamily="34" charset="0"/>
              <a:buChar char="•"/>
            </a:pPr>
            <a:r>
              <a:rPr lang="ru-RU" sz="1400" dirty="0">
                <a:solidFill>
                  <a:schemeClr val="bg1"/>
                </a:solidFill>
              </a:rPr>
              <a:t>Оставьте автомобиль на открытой парковке.</a:t>
            </a:r>
          </a:p>
          <a:p>
            <a:pPr marL="285750" indent="-285750">
              <a:buFont typeface="Arial" panose="020B0604020202020204" pitchFamily="34" charset="0"/>
              <a:buChar char="•"/>
            </a:pPr>
            <a:endParaRPr lang="ru-RU" sz="1400" dirty="0">
              <a:solidFill>
                <a:schemeClr val="bg1"/>
              </a:solidFill>
            </a:endParaRPr>
          </a:p>
          <a:p>
            <a:pPr marL="285750" indent="-285750">
              <a:buFont typeface="Arial" panose="020B0604020202020204" pitchFamily="34" charset="0"/>
              <a:buChar char="•"/>
            </a:pPr>
            <a:r>
              <a:rPr lang="ru-RU" sz="1400" dirty="0">
                <a:solidFill>
                  <a:schemeClr val="bg1"/>
                </a:solidFill>
              </a:rPr>
              <a:t>Пройдите до офиса выдачи ключей по ул. Студенческая.</a:t>
            </a:r>
          </a:p>
          <a:p>
            <a:endParaRPr lang="en-GB" sz="1300" dirty="0">
              <a:solidFill>
                <a:schemeClr val="bg1"/>
              </a:solidFill>
            </a:endParaRPr>
          </a:p>
        </p:txBody>
      </p:sp>
      <p:sp>
        <p:nvSpPr>
          <p:cNvPr id="36" name="TextBox 10">
            <a:extLst>
              <a:ext uri="{FF2B5EF4-FFF2-40B4-BE49-F238E27FC236}">
                <a16:creationId xmlns:a16="http://schemas.microsoft.com/office/drawing/2014/main" id="{2D146BB1-7E83-4DA8-90B0-AE88D155011F}"/>
              </a:ext>
            </a:extLst>
          </p:cNvPr>
          <p:cNvSpPr txBox="1"/>
          <p:nvPr/>
        </p:nvSpPr>
        <p:spPr>
          <a:xfrm>
            <a:off x="370800" y="2063348"/>
            <a:ext cx="6519347" cy="1138773"/>
          </a:xfrm>
          <a:prstGeom prst="rect">
            <a:avLst/>
          </a:prstGeom>
          <a:noFill/>
        </p:spPr>
        <p:txBody>
          <a:bodyPr wrap="square" rtlCol="0">
            <a:spAutoFit/>
          </a:bodyPr>
          <a:lstStyle/>
          <a:p>
            <a:pPr>
              <a:defRPr/>
            </a:pPr>
            <a:r>
              <a:rPr lang="ru-RU" sz="1400" dirty="0">
                <a:solidFill>
                  <a:schemeClr val="bg1"/>
                </a:solidFill>
              </a:rPr>
              <a:t>Мы извещаем клиентов о готовности квартиры к осмотру личным звонком. Записаться на осмотр и приемку квартиры можно в личном кабинете ЮИТ Плюс. Кнопка онлайн записи становится доступна после строительной готовности вашей квартиры.</a:t>
            </a:r>
          </a:p>
          <a:p>
            <a:pPr>
              <a:defRPr/>
            </a:pPr>
            <a:endParaRPr lang="ru-RU" sz="1200" dirty="0">
              <a:solidFill>
                <a:schemeClr val="bg1"/>
              </a:solidFill>
            </a:endParaRPr>
          </a:p>
        </p:txBody>
      </p:sp>
    </p:spTree>
    <p:extLst>
      <p:ext uri="{BB962C8B-B14F-4D97-AF65-F5344CB8AC3E}">
        <p14:creationId xmlns:p14="http://schemas.microsoft.com/office/powerpoint/2010/main" val="37558064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Изображение выглядит как здание, окно, сидит, стекло&#10;&#10;Автоматически созданное описание">
            <a:extLst>
              <a:ext uri="{FF2B5EF4-FFF2-40B4-BE49-F238E27FC236}">
                <a16:creationId xmlns:a16="http://schemas.microsoft.com/office/drawing/2014/main" id="{13E7BEEF-DAC4-4DB5-BD2D-F6411E28257F}"/>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5850" b="5850"/>
          <a:stretch>
            <a:fillRect/>
          </a:stretch>
        </p:blipFill>
        <p:spPr/>
      </p:pic>
      <p:sp>
        <p:nvSpPr>
          <p:cNvPr id="4" name="Text Placeholder 3">
            <a:extLst>
              <a:ext uri="{FF2B5EF4-FFF2-40B4-BE49-F238E27FC236}">
                <a16:creationId xmlns:a16="http://schemas.microsoft.com/office/drawing/2014/main" id="{153FDB5F-27DA-FF4C-BA9B-EDD55127620D}"/>
              </a:ext>
            </a:extLst>
          </p:cNvPr>
          <p:cNvSpPr>
            <a:spLocks noGrp="1"/>
          </p:cNvSpPr>
          <p:nvPr>
            <p:ph type="body" sz="quarter" idx="18"/>
          </p:nvPr>
        </p:nvSpPr>
        <p:spPr/>
        <p:txBody>
          <a:bodyPr>
            <a:normAutofit fontScale="62500" lnSpcReduction="20000"/>
          </a:bodyPr>
          <a:lstStyle/>
          <a:p>
            <a:endParaRPr lang="en-GB"/>
          </a:p>
        </p:txBody>
      </p:sp>
      <p:sp>
        <p:nvSpPr>
          <p:cNvPr id="9" name="TextBox 11">
            <a:extLst>
              <a:ext uri="{FF2B5EF4-FFF2-40B4-BE49-F238E27FC236}">
                <a16:creationId xmlns:a16="http://schemas.microsoft.com/office/drawing/2014/main" id="{60473195-A8F7-4E17-90AE-94BA5B296DB7}"/>
              </a:ext>
            </a:extLst>
          </p:cNvPr>
          <p:cNvSpPr txBox="1"/>
          <p:nvPr/>
        </p:nvSpPr>
        <p:spPr>
          <a:xfrm>
            <a:off x="717839" y="1199537"/>
            <a:ext cx="4162456" cy="4119715"/>
          </a:xfrm>
          <a:prstGeom prst="rect">
            <a:avLst/>
          </a:prstGeom>
          <a:solidFill>
            <a:schemeClr val="accent6"/>
          </a:solidFill>
        </p:spPr>
        <p:txBody>
          <a:bodyPr wrap="square" rtlCol="0">
            <a:noAutofit/>
          </a:bodyPr>
          <a:lstStyle/>
          <a:p>
            <a:r>
              <a:rPr lang="ru-RU" sz="2400" dirty="0">
                <a:solidFill>
                  <a:schemeClr val="bg1"/>
                </a:solidFill>
              </a:rPr>
              <a:t>Первые мероприятия по обслуживанию дома</a:t>
            </a:r>
            <a:endParaRPr lang="en-GB" sz="2400" dirty="0">
              <a:solidFill>
                <a:schemeClr val="bg1"/>
              </a:solidFill>
            </a:endParaRPr>
          </a:p>
          <a:p>
            <a:pPr marL="285750" indent="-285750">
              <a:buFont typeface="Arial" panose="020B0604020202020204" pitchFamily="34" charset="0"/>
              <a:buChar char="•"/>
            </a:pPr>
            <a:endParaRPr lang="ru-RU" sz="1600" b="1" dirty="0">
              <a:solidFill>
                <a:schemeClr val="bg1"/>
              </a:solidFill>
            </a:endParaRPr>
          </a:p>
          <a:p>
            <a:endParaRPr lang="ru-RU" sz="1600" b="1" dirty="0">
              <a:solidFill>
                <a:schemeClr val="bg1"/>
              </a:solidFill>
            </a:endParaRPr>
          </a:p>
          <a:p>
            <a:r>
              <a:rPr lang="ru-RU" sz="1600" b="1" dirty="0">
                <a:solidFill>
                  <a:schemeClr val="bg1"/>
                </a:solidFill>
              </a:rPr>
              <a:t>С 3 августа </a:t>
            </a:r>
            <a:r>
              <a:rPr lang="ru-RU" sz="1600" dirty="0">
                <a:solidFill>
                  <a:schemeClr val="bg1"/>
                </a:solidFill>
              </a:rPr>
              <a:t>начинает работать: </a:t>
            </a:r>
          </a:p>
          <a:p>
            <a:endParaRPr lang="ru-RU" sz="1600" dirty="0">
              <a:solidFill>
                <a:schemeClr val="bg1"/>
              </a:solidFill>
              <a:cs typeface="Arial"/>
            </a:endParaRPr>
          </a:p>
          <a:p>
            <a:pPr marL="285750" indent="-285750">
              <a:buFont typeface="Arial"/>
              <a:buChar char="•"/>
            </a:pPr>
            <a:r>
              <a:rPr lang="ru-RU" sz="1600" dirty="0">
                <a:solidFill>
                  <a:schemeClr val="bg1"/>
                </a:solidFill>
              </a:rPr>
              <a:t>управляющий </a:t>
            </a:r>
          </a:p>
          <a:p>
            <a:pPr marL="285750" indent="-285750">
              <a:buFont typeface="Arial"/>
              <a:buChar char="•"/>
            </a:pPr>
            <a:r>
              <a:rPr lang="ru-RU" sz="1600" dirty="0">
                <a:solidFill>
                  <a:schemeClr val="bg1"/>
                </a:solidFill>
              </a:rPr>
              <a:t>сотрудник инженерной службы</a:t>
            </a:r>
            <a:endParaRPr lang="ru-RU" sz="1600" dirty="0">
              <a:solidFill>
                <a:schemeClr val="bg1"/>
              </a:solidFill>
              <a:cs typeface="Arial"/>
            </a:endParaRPr>
          </a:p>
          <a:p>
            <a:pPr marL="285750" indent="-285750">
              <a:buFont typeface="Arial" panose="020B0604020202020204" pitchFamily="34" charset="0"/>
              <a:buChar char="•"/>
            </a:pPr>
            <a:r>
              <a:rPr lang="ru-RU" sz="1600" dirty="0">
                <a:solidFill>
                  <a:schemeClr val="bg1"/>
                </a:solidFill>
              </a:rPr>
              <a:t>аварийная и диспетчерская служба</a:t>
            </a:r>
            <a:endParaRPr lang="ru-RU" sz="1600" dirty="0">
              <a:solidFill>
                <a:schemeClr val="bg1"/>
              </a:solidFill>
              <a:cs typeface="Arial"/>
            </a:endParaRPr>
          </a:p>
          <a:p>
            <a:pPr marL="285750" indent="-285750">
              <a:buFont typeface="Arial" panose="020B0604020202020204" pitchFamily="34" charset="0"/>
              <a:buChar char="•"/>
            </a:pPr>
            <a:r>
              <a:rPr lang="ru-RU" sz="1600" dirty="0">
                <a:solidFill>
                  <a:schemeClr val="bg1"/>
                </a:solidFill>
              </a:rPr>
              <a:t>служба охраны</a:t>
            </a:r>
          </a:p>
          <a:p>
            <a:endParaRPr lang="ru-RU" sz="1600" dirty="0">
              <a:solidFill>
                <a:schemeClr val="bg1"/>
              </a:solidFill>
              <a:ea typeface="+mn-lt"/>
              <a:cs typeface="+mn-lt"/>
            </a:endParaRPr>
          </a:p>
          <a:p>
            <a:r>
              <a:rPr lang="ru-RU" sz="1600" b="1" dirty="0">
                <a:solidFill>
                  <a:schemeClr val="bg1"/>
                </a:solidFill>
                <a:ea typeface="+mn-lt"/>
                <a:cs typeface="+mn-lt"/>
              </a:rPr>
              <a:t>С 3 августа </a:t>
            </a:r>
            <a:r>
              <a:rPr lang="ru-RU" sz="1600" dirty="0">
                <a:solidFill>
                  <a:schemeClr val="bg1"/>
                </a:solidFill>
                <a:ea typeface="+mn-lt"/>
                <a:cs typeface="+mn-lt"/>
              </a:rPr>
              <a:t>проводится регулярный поддерживающий клининг</a:t>
            </a:r>
            <a:endParaRPr lang="ru-RU" sz="1600" dirty="0">
              <a:solidFill>
                <a:schemeClr val="bg1"/>
              </a:solidFill>
              <a:cs typeface="Arial"/>
            </a:endParaRPr>
          </a:p>
        </p:txBody>
      </p:sp>
      <p:cxnSp>
        <p:nvCxnSpPr>
          <p:cNvPr id="16" name="Straight Connector 5">
            <a:extLst>
              <a:ext uri="{FF2B5EF4-FFF2-40B4-BE49-F238E27FC236}">
                <a16:creationId xmlns:a16="http://schemas.microsoft.com/office/drawing/2014/main" id="{D30BD519-3739-410B-B8AC-684EB437C22E}"/>
              </a:ext>
            </a:extLst>
          </p:cNvPr>
          <p:cNvCxnSpPr>
            <a:cxnSpLocks/>
          </p:cNvCxnSpPr>
          <p:nvPr/>
        </p:nvCxnSpPr>
        <p:spPr>
          <a:xfrm>
            <a:off x="835826" y="2185836"/>
            <a:ext cx="3632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38600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descr="Изображение выглядит как здание, внешний, башня, город&#10;&#10;Автоматически созданное описание">
            <a:extLst>
              <a:ext uri="{FF2B5EF4-FFF2-40B4-BE49-F238E27FC236}">
                <a16:creationId xmlns:a16="http://schemas.microsoft.com/office/drawing/2014/main" id="{3B216407-E4FB-4EBD-8FE5-50BCEC0B28B4}"/>
              </a:ext>
            </a:extLst>
          </p:cNvPr>
          <p:cNvPicPr>
            <a:picLocks noChangeAspect="1"/>
          </p:cNvPicPr>
          <p:nvPr/>
        </p:nvPicPr>
        <p:blipFill rotWithShape="1">
          <a:blip r:embed="rId2">
            <a:extLst>
              <a:ext uri="{28A0092B-C50C-407E-A947-70E740481C1C}">
                <a14:useLocalDpi xmlns:a14="http://schemas.microsoft.com/office/drawing/2010/main" val="0"/>
              </a:ext>
            </a:extLst>
          </a:blip>
          <a:srcRect l="36708" t="81" r="9684" b="6668"/>
          <a:stretch/>
        </p:blipFill>
        <p:spPr>
          <a:xfrm>
            <a:off x="5146766" y="-1"/>
            <a:ext cx="7045234" cy="6848461"/>
          </a:xfrm>
          <a:prstGeom prst="rect">
            <a:avLst/>
          </a:prstGeom>
        </p:spPr>
      </p:pic>
      <p:sp>
        <p:nvSpPr>
          <p:cNvPr id="3" name="Текст 2">
            <a:extLst>
              <a:ext uri="{FF2B5EF4-FFF2-40B4-BE49-F238E27FC236}">
                <a16:creationId xmlns:a16="http://schemas.microsoft.com/office/drawing/2014/main" id="{9E2977C7-BA70-4BC4-B721-958410B593DE}"/>
              </a:ext>
            </a:extLst>
          </p:cNvPr>
          <p:cNvSpPr>
            <a:spLocks noGrp="1"/>
          </p:cNvSpPr>
          <p:nvPr>
            <p:ph type="body" sz="quarter" idx="18"/>
          </p:nvPr>
        </p:nvSpPr>
        <p:spPr/>
        <p:txBody>
          <a:bodyPr>
            <a:normAutofit fontScale="62500" lnSpcReduction="20000"/>
          </a:bodyPr>
          <a:lstStyle/>
          <a:p>
            <a:endParaRPr lang="ru-RU"/>
          </a:p>
        </p:txBody>
      </p:sp>
      <p:sp>
        <p:nvSpPr>
          <p:cNvPr id="5" name="Content Placeholder 3">
            <a:extLst>
              <a:ext uri="{FF2B5EF4-FFF2-40B4-BE49-F238E27FC236}">
                <a16:creationId xmlns:a16="http://schemas.microsoft.com/office/drawing/2014/main" id="{A4C15F63-A1E8-46D5-BB72-253F0B7D5353}"/>
              </a:ext>
            </a:extLst>
          </p:cNvPr>
          <p:cNvSpPr txBox="1">
            <a:spLocks/>
          </p:cNvSpPr>
          <p:nvPr/>
        </p:nvSpPr>
        <p:spPr>
          <a:xfrm>
            <a:off x="439456" y="723901"/>
            <a:ext cx="4506170" cy="5657426"/>
          </a:xfrm>
          <a:prstGeom prst="rect">
            <a:avLst/>
          </a:prstGeom>
          <a:solidFill>
            <a:schemeClr val="accent2"/>
          </a:solidFill>
        </p:spPr>
        <p:txBody>
          <a:bodyPr tIns="288000">
            <a:normAutofit fontScale="625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rgbClr val="284753"/>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rgbClr val="284753"/>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rgbClr val="284753"/>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a:solidFill>
                  <a:srgbClr val="284753"/>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9pPr>
          </a:lstStyle>
          <a:p>
            <a:pPr marL="0" indent="0">
              <a:lnSpc>
                <a:spcPct val="120000"/>
              </a:lnSpc>
              <a:spcBef>
                <a:spcPts val="0"/>
              </a:spcBef>
              <a:buNone/>
            </a:pPr>
            <a:r>
              <a:rPr lang="ru-RU" sz="3900" dirty="0">
                <a:solidFill>
                  <a:schemeClr val="bg1"/>
                </a:solidFill>
              </a:rPr>
              <a:t>Парковка</a:t>
            </a:r>
          </a:p>
          <a:p>
            <a:pPr marL="0" indent="0">
              <a:lnSpc>
                <a:spcPct val="120000"/>
              </a:lnSpc>
              <a:spcBef>
                <a:spcPts val="0"/>
              </a:spcBef>
              <a:buNone/>
            </a:pPr>
            <a:endParaRPr lang="ru-RU" sz="4500" dirty="0">
              <a:solidFill>
                <a:schemeClr val="bg1"/>
              </a:solidFill>
            </a:endParaRPr>
          </a:p>
          <a:p>
            <a:pPr algn="just">
              <a:lnSpc>
                <a:spcPct val="110000"/>
              </a:lnSpc>
              <a:spcBef>
                <a:spcPts val="0"/>
              </a:spcBef>
            </a:pPr>
            <a:r>
              <a:rPr lang="ru-RU" sz="2600" dirty="0">
                <a:solidFill>
                  <a:schemeClr val="bg1"/>
                </a:solidFill>
              </a:rPr>
              <a:t>Парковка разрешена вдоль Студенческой улицы с обеих сторон за пределами зон действия знаков «остановка запрещена»</a:t>
            </a:r>
          </a:p>
          <a:p>
            <a:pPr algn="just">
              <a:lnSpc>
                <a:spcPct val="110000"/>
              </a:lnSpc>
              <a:spcBef>
                <a:spcPts val="0"/>
              </a:spcBef>
            </a:pPr>
            <a:endParaRPr lang="ru-RU" sz="2600" dirty="0">
              <a:solidFill>
                <a:schemeClr val="bg1"/>
              </a:solidFill>
            </a:endParaRPr>
          </a:p>
          <a:p>
            <a:pPr algn="just">
              <a:lnSpc>
                <a:spcPct val="110000"/>
              </a:lnSpc>
              <a:spcBef>
                <a:spcPts val="0"/>
              </a:spcBef>
            </a:pPr>
            <a:r>
              <a:rPr lang="ru-RU" sz="2600" dirty="0">
                <a:solidFill>
                  <a:schemeClr val="bg1"/>
                </a:solidFill>
              </a:rPr>
              <a:t>В 2021 году жители TARMO смогут воспользоваться вместительным охраняемым паркингом, рассчитанным на 440 машиномест.    7-этажная пристроенная автостоянка располагается на территории комплекса, что позволит легко решить вопрос удобного и безопасного размещения своего автомобиля рядом с домом.</a:t>
            </a:r>
          </a:p>
          <a:p>
            <a:pPr algn="just">
              <a:lnSpc>
                <a:spcPct val="110000"/>
              </a:lnSpc>
              <a:spcBef>
                <a:spcPts val="0"/>
              </a:spcBef>
            </a:pPr>
            <a:endParaRPr lang="ru-RU" sz="2600" dirty="0">
              <a:solidFill>
                <a:schemeClr val="bg1"/>
              </a:solidFill>
            </a:endParaRPr>
          </a:p>
          <a:p>
            <a:pPr algn="just">
              <a:lnSpc>
                <a:spcPct val="110000"/>
              </a:lnSpc>
              <a:spcBef>
                <a:spcPts val="0"/>
              </a:spcBef>
            </a:pPr>
            <a:r>
              <a:rPr lang="ru-RU" sz="2600" dirty="0">
                <a:solidFill>
                  <a:schemeClr val="bg1"/>
                </a:solidFill>
              </a:rPr>
              <a:t>Парковка автомобилей во дворе дома разрешена только для маломобильных групп населения и с целью погрузки-разгрузки до 70 минут</a:t>
            </a:r>
          </a:p>
          <a:p>
            <a:endParaRPr lang="en-GB" sz="2800" dirty="0"/>
          </a:p>
        </p:txBody>
      </p:sp>
      <p:sp>
        <p:nvSpPr>
          <p:cNvPr id="6" name="Title 2">
            <a:extLst>
              <a:ext uri="{FF2B5EF4-FFF2-40B4-BE49-F238E27FC236}">
                <a16:creationId xmlns:a16="http://schemas.microsoft.com/office/drawing/2014/main" id="{FD5F52A5-8A24-4CC7-AA86-B5FC2F8E1884}"/>
              </a:ext>
            </a:extLst>
          </p:cNvPr>
          <p:cNvSpPr txBox="1">
            <a:spLocks/>
          </p:cNvSpPr>
          <p:nvPr/>
        </p:nvSpPr>
        <p:spPr>
          <a:xfrm>
            <a:off x="370800" y="367200"/>
            <a:ext cx="11448000" cy="817200"/>
          </a:xfrm>
          <a:prstGeom prst="rect">
            <a:avLst/>
          </a:prstGeom>
        </p:spPr>
        <p:txBody>
          <a:bodyPr/>
          <a:lstStyle>
            <a:lvl1pPr algn="l" defTabSz="914377" rtl="0" eaLnBrk="1" latinLnBrk="0" hangingPunct="1">
              <a:lnSpc>
                <a:spcPct val="90000"/>
              </a:lnSpc>
              <a:spcBef>
                <a:spcPct val="0"/>
              </a:spcBef>
              <a:buNone/>
              <a:defRPr sz="3000" kern="1200">
                <a:solidFill>
                  <a:srgbClr val="284753"/>
                </a:solidFill>
                <a:latin typeface="+mj-lt"/>
                <a:ea typeface="+mj-ea"/>
                <a:cs typeface="+mj-cs"/>
              </a:defRPr>
            </a:lvl1pPr>
          </a:lstStyle>
          <a:p>
            <a:endParaRPr lang="en-GB" dirty="0"/>
          </a:p>
        </p:txBody>
      </p:sp>
      <p:cxnSp>
        <p:nvCxnSpPr>
          <p:cNvPr id="8" name="Straight Connector 36">
            <a:extLst>
              <a:ext uri="{FF2B5EF4-FFF2-40B4-BE49-F238E27FC236}">
                <a16:creationId xmlns:a16="http://schemas.microsoft.com/office/drawing/2014/main" id="{5A1EB679-E389-4411-B9FC-D77EE2C1D71B}"/>
              </a:ext>
            </a:extLst>
          </p:cNvPr>
          <p:cNvCxnSpPr>
            <a:cxnSpLocks/>
          </p:cNvCxnSpPr>
          <p:nvPr/>
        </p:nvCxnSpPr>
        <p:spPr>
          <a:xfrm>
            <a:off x="518113" y="1554902"/>
            <a:ext cx="432919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10723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DISK D\Презентации\Презентация для новоселов\034.jpg">
            <a:extLst>
              <a:ext uri="{FF2B5EF4-FFF2-40B4-BE49-F238E27FC236}">
                <a16:creationId xmlns:a16="http://schemas.microsoft.com/office/drawing/2014/main" id="{56F944C7-4F3C-4214-A01F-8E4ECF006DF3}"/>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tretch/>
        </p:blipFill>
        <p:spPr bwMode="auto">
          <a:xfrm>
            <a:off x="7942865" y="0"/>
            <a:ext cx="4249135" cy="6858000"/>
          </a:xfrm>
          <a:prstGeom prst="rect">
            <a:avLst/>
          </a:prstGeom>
          <a:ln>
            <a:noFill/>
          </a:ln>
          <a:effectLst>
            <a:outerShdw sx="1000" sy="1000" algn="tl" rotWithShape="0">
              <a:srgbClr val="333333"/>
            </a:outerShdw>
          </a:effectLst>
          <a:extLst>
            <a:ext uri="{909E8E84-426E-40DD-AFC4-6F175D3DCCD1}">
              <a14:hiddenFill xmlns:a14="http://schemas.microsoft.com/office/drawing/2010/main">
                <a:solidFill>
                  <a:srgbClr val="FFFFFF"/>
                </a:solidFill>
              </a14:hiddenFill>
            </a:ext>
          </a:extLst>
        </p:spPr>
      </p:pic>
      <p:sp>
        <p:nvSpPr>
          <p:cNvPr id="12" name="Tekstin paikkamerkki 11">
            <a:extLst>
              <a:ext uri="{FF2B5EF4-FFF2-40B4-BE49-F238E27FC236}">
                <a16:creationId xmlns:a16="http://schemas.microsoft.com/office/drawing/2014/main" id="{5328DBD8-7EEF-2F4E-BA45-0FB8D8A53E6C}"/>
              </a:ext>
            </a:extLst>
          </p:cNvPr>
          <p:cNvSpPr>
            <a:spLocks noGrp="1"/>
          </p:cNvSpPr>
          <p:nvPr>
            <p:ph type="body" sz="quarter" idx="18"/>
          </p:nvPr>
        </p:nvSpPr>
        <p:spPr/>
        <p:txBody>
          <a:bodyPr>
            <a:normAutofit fontScale="62500" lnSpcReduction="20000"/>
          </a:bodyPr>
          <a:lstStyle/>
          <a:p>
            <a:endParaRPr lang="fi-FI"/>
          </a:p>
        </p:txBody>
      </p:sp>
      <p:pic>
        <p:nvPicPr>
          <p:cNvPr id="14" name="Picture 2">
            <a:extLst>
              <a:ext uri="{FF2B5EF4-FFF2-40B4-BE49-F238E27FC236}">
                <a16:creationId xmlns:a16="http://schemas.microsoft.com/office/drawing/2014/main" id="{3AC087B2-3668-46F3-A621-B0C188FDFF4B}"/>
              </a:ext>
            </a:extLst>
          </p:cNvPr>
          <p:cNvPicPr>
            <a:picLocks noGrp="1" noChangeAspect="1" noChangeArrowheads="1"/>
          </p:cNvPicPr>
          <p:nvPr>
            <p:ph type="pic" sz="quarter" idx="13"/>
          </p:nvPr>
        </p:nvPicPr>
        <p:blipFill rotWithShape="1">
          <a:blip r:embed="rId3" cstate="email">
            <a:extLst>
              <a:ext uri="{28A0092B-C50C-407E-A947-70E740481C1C}">
                <a14:useLocalDpi xmlns:a14="http://schemas.microsoft.com/office/drawing/2010/main" val="0"/>
              </a:ext>
            </a:extLst>
          </a:blip>
          <a:srcRect/>
          <a:stretch/>
        </p:blipFill>
        <p:spPr bwMode="auto">
          <a:xfrm>
            <a:off x="0" y="0"/>
            <a:ext cx="5456740" cy="685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a:extLst>
              <a:ext uri="{FF2B5EF4-FFF2-40B4-BE49-F238E27FC236}">
                <a16:creationId xmlns:a16="http://schemas.microsoft.com/office/drawing/2014/main" id="{D40B5DF0-39F1-4770-8E63-3F3505E048B2}"/>
              </a:ext>
            </a:extLst>
          </p:cNvPr>
          <p:cNvSpPr>
            <a:spLocks noGrp="1"/>
          </p:cNvSpPr>
          <p:nvPr>
            <p:ph sz="quarter" idx="11"/>
          </p:nvPr>
        </p:nvSpPr>
        <p:spPr>
          <a:xfrm>
            <a:off x="4487307" y="0"/>
            <a:ext cx="4249134" cy="6858000"/>
          </a:xfrm>
          <a:solidFill>
            <a:schemeClr val="accent3"/>
          </a:solidFill>
        </p:spPr>
        <p:txBody>
          <a:bodyPr>
            <a:normAutofit/>
          </a:bodyPr>
          <a:lstStyle/>
          <a:p>
            <a:endParaRPr lang="ru-RU" sz="2400" dirty="0"/>
          </a:p>
          <a:p>
            <a:endParaRPr lang="ru-RU" sz="2400" dirty="0"/>
          </a:p>
          <a:p>
            <a:r>
              <a:rPr lang="ru-RU" sz="2400" dirty="0"/>
              <a:t>Ремонтные работы</a:t>
            </a:r>
            <a:br>
              <a:rPr lang="en-GB" sz="2400" dirty="0"/>
            </a:br>
            <a:endParaRPr lang="en-GB" sz="2400" dirty="0"/>
          </a:p>
        </p:txBody>
      </p:sp>
      <p:sp>
        <p:nvSpPr>
          <p:cNvPr id="11" name="TextBox 10">
            <a:extLst>
              <a:ext uri="{FF2B5EF4-FFF2-40B4-BE49-F238E27FC236}">
                <a16:creationId xmlns:a16="http://schemas.microsoft.com/office/drawing/2014/main" id="{552B363A-4357-43A0-968A-E96035CFE4A2}"/>
              </a:ext>
            </a:extLst>
          </p:cNvPr>
          <p:cNvSpPr txBox="1"/>
          <p:nvPr/>
        </p:nvSpPr>
        <p:spPr>
          <a:xfrm>
            <a:off x="4596082" y="1346312"/>
            <a:ext cx="4031584" cy="4714504"/>
          </a:xfrm>
          <a:prstGeom prst="rect">
            <a:avLst/>
          </a:prstGeom>
          <a:noFill/>
        </p:spPr>
        <p:txBody>
          <a:bodyPr wrap="square" rtlCol="0">
            <a:noAutofit/>
          </a:bodyPr>
          <a:lstStyle/>
          <a:p>
            <a:pPr algn="just"/>
            <a:endParaRPr lang="ru-RU" b="1" dirty="0">
              <a:solidFill>
                <a:schemeClr val="bg1"/>
              </a:solidFill>
            </a:endParaRPr>
          </a:p>
          <a:p>
            <a:pPr marL="285750" indent="-285750">
              <a:buFont typeface="Arial" panose="020B0604020202020204" pitchFamily="34" charset="0"/>
              <a:buChar char="•"/>
            </a:pPr>
            <a:r>
              <a:rPr lang="ru-RU" b="1" dirty="0">
                <a:solidFill>
                  <a:schemeClr val="bg1"/>
                </a:solidFill>
              </a:rPr>
              <a:t>Запрещен слив в канализацию строительных смесей</a:t>
            </a:r>
            <a:endParaRPr lang="en-US" sz="1600" dirty="0">
              <a:solidFill>
                <a:schemeClr val="bg1"/>
              </a:solidFill>
            </a:endParaRPr>
          </a:p>
          <a:p>
            <a:pPr algn="just"/>
            <a:endParaRPr lang="ru-RU" sz="1600" dirty="0">
              <a:solidFill>
                <a:schemeClr val="bg1"/>
              </a:solidFill>
            </a:endParaRPr>
          </a:p>
          <a:p>
            <a:r>
              <a:rPr lang="ru-RU" sz="1600" dirty="0">
                <a:solidFill>
                  <a:schemeClr val="bg1"/>
                </a:solidFill>
              </a:rPr>
              <a:t>Засорение канализации и ошибки при монтаже сантехнического оборудования могут привести к протечкам и отключению водоснабжения.</a:t>
            </a:r>
          </a:p>
          <a:p>
            <a:pPr algn="just"/>
            <a:endParaRPr lang="ru-RU" sz="1600" dirty="0">
              <a:solidFill>
                <a:schemeClr val="bg1"/>
              </a:solidFill>
            </a:endParaRPr>
          </a:p>
          <a:p>
            <a:pPr marL="285750" indent="-285750">
              <a:buFont typeface="Arial" panose="020B0604020202020204" pitchFamily="34" charset="0"/>
              <a:buChar char="•"/>
            </a:pPr>
            <a:r>
              <a:rPr lang="ru-RU" b="1" dirty="0">
                <a:solidFill>
                  <a:schemeClr val="bg1"/>
                </a:solidFill>
              </a:rPr>
              <a:t>Необходим контроль за доставкой материалов и мебели </a:t>
            </a:r>
          </a:p>
          <a:p>
            <a:pPr algn="just"/>
            <a:endParaRPr lang="ru-RU" sz="1600" dirty="0">
              <a:solidFill>
                <a:schemeClr val="bg1"/>
              </a:solidFill>
            </a:endParaRPr>
          </a:p>
          <a:p>
            <a:r>
              <a:rPr lang="ru-RU" sz="1600" dirty="0">
                <a:solidFill>
                  <a:schemeClr val="bg1"/>
                </a:solidFill>
              </a:rPr>
              <a:t>При доставке часто повреждают отделку мест общего пользования и лифтовое оборудование</a:t>
            </a:r>
            <a:r>
              <a:rPr lang="ru-RU" dirty="0">
                <a:solidFill>
                  <a:schemeClr val="bg1"/>
                </a:solidFill>
              </a:rPr>
              <a:t>.</a:t>
            </a:r>
          </a:p>
        </p:txBody>
      </p:sp>
      <p:cxnSp>
        <p:nvCxnSpPr>
          <p:cNvPr id="15" name="Straight Connector 36">
            <a:extLst>
              <a:ext uri="{FF2B5EF4-FFF2-40B4-BE49-F238E27FC236}">
                <a16:creationId xmlns:a16="http://schemas.microsoft.com/office/drawing/2014/main" id="{B16DB8EC-45D6-4A5A-959D-79B6735C5726}"/>
              </a:ext>
            </a:extLst>
          </p:cNvPr>
          <p:cNvCxnSpPr>
            <a:cxnSpLocks/>
          </p:cNvCxnSpPr>
          <p:nvPr/>
        </p:nvCxnSpPr>
        <p:spPr>
          <a:xfrm>
            <a:off x="4657941" y="1484235"/>
            <a:ext cx="388629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96219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9">
            <a:extLst>
              <a:ext uri="{FF2B5EF4-FFF2-40B4-BE49-F238E27FC236}">
                <a16:creationId xmlns:a16="http://schemas.microsoft.com/office/drawing/2014/main" id="{522A7CAE-4CC9-4F92-9342-1603998528AE}"/>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val="0"/>
              </a:ext>
            </a:extLst>
          </a:blip>
          <a:srcRect/>
          <a:stretch>
            <a:fillRect/>
          </a:stretch>
        </p:blipFill>
        <p:spPr>
          <a:xfrm>
            <a:off x="0" y="0"/>
            <a:ext cx="12192000" cy="6869113"/>
          </a:xfrm>
        </p:spPr>
      </p:pic>
      <p:sp>
        <p:nvSpPr>
          <p:cNvPr id="15" name="Объект 3">
            <a:extLst>
              <a:ext uri="{FF2B5EF4-FFF2-40B4-BE49-F238E27FC236}">
                <a16:creationId xmlns:a16="http://schemas.microsoft.com/office/drawing/2014/main" id="{5040B010-FDB5-4A9D-921A-BBA7075566F4}"/>
              </a:ext>
            </a:extLst>
          </p:cNvPr>
          <p:cNvSpPr txBox="1">
            <a:spLocks/>
          </p:cNvSpPr>
          <p:nvPr/>
        </p:nvSpPr>
        <p:spPr>
          <a:xfrm>
            <a:off x="7491763" y="774721"/>
            <a:ext cx="4347935" cy="5032313"/>
          </a:xfrm>
          <a:prstGeom prst="rect">
            <a:avLst/>
          </a:prstGeom>
          <a:solidFill>
            <a:schemeClr val="accent6"/>
          </a:solidFill>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rgbClr val="284753"/>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rgbClr val="284753"/>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rgbClr val="284753"/>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a:solidFill>
                  <a:srgbClr val="284753"/>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9pPr>
          </a:lstStyle>
          <a:p>
            <a:pPr marL="0" indent="0" algn="just">
              <a:lnSpc>
                <a:spcPct val="100000"/>
              </a:lnSpc>
              <a:buNone/>
              <a:defRPr/>
            </a:pPr>
            <a:r>
              <a:rPr lang="ru-RU" b="1" dirty="0">
                <a:solidFill>
                  <a:schemeClr val="bg1"/>
                </a:solidFill>
              </a:rPr>
              <a:t>Сроки гарантии</a:t>
            </a:r>
          </a:p>
          <a:p>
            <a:pPr algn="just">
              <a:lnSpc>
                <a:spcPct val="100000"/>
              </a:lnSpc>
              <a:defRPr/>
            </a:pPr>
            <a:endParaRPr lang="ru-RU" sz="1600" b="1" dirty="0">
              <a:solidFill>
                <a:schemeClr val="bg1"/>
              </a:solidFill>
            </a:endParaRPr>
          </a:p>
          <a:p>
            <a:pPr algn="just">
              <a:lnSpc>
                <a:spcPct val="100000"/>
              </a:lnSpc>
              <a:defRPr/>
            </a:pPr>
            <a:r>
              <a:rPr lang="ru-RU" sz="1600" b="1" dirty="0">
                <a:solidFill>
                  <a:schemeClr val="bg1"/>
                </a:solidFill>
              </a:rPr>
              <a:t>По договорам долевого участия: </a:t>
            </a:r>
            <a:r>
              <a:rPr lang="ru-RU" sz="1600" dirty="0">
                <a:solidFill>
                  <a:schemeClr val="bg1"/>
                </a:solidFill>
              </a:rPr>
              <a:t>5 лет на конструктивные элементы, 3 года на технологическое и инженерное оборудование. </a:t>
            </a:r>
            <a:endParaRPr lang="ru-RU" sz="1600" b="1" dirty="0">
              <a:solidFill>
                <a:schemeClr val="bg1"/>
              </a:solidFill>
            </a:endParaRPr>
          </a:p>
          <a:p>
            <a:pPr algn="just">
              <a:lnSpc>
                <a:spcPct val="100000"/>
              </a:lnSpc>
              <a:defRPr/>
            </a:pPr>
            <a:r>
              <a:rPr lang="ru-RU" sz="1600" b="1" dirty="0">
                <a:solidFill>
                  <a:schemeClr val="bg1"/>
                </a:solidFill>
              </a:rPr>
              <a:t>По договорам купли-продажи: </a:t>
            </a:r>
            <a:r>
              <a:rPr lang="ru-RU" sz="1600" dirty="0">
                <a:solidFill>
                  <a:schemeClr val="bg1"/>
                </a:solidFill>
              </a:rPr>
              <a:t>2 года со дня приемки</a:t>
            </a:r>
          </a:p>
          <a:p>
            <a:pPr marL="0" indent="0" algn="just">
              <a:lnSpc>
                <a:spcPct val="100000"/>
              </a:lnSpc>
              <a:buNone/>
              <a:defRPr/>
            </a:pPr>
            <a:endParaRPr lang="ru-RU" sz="1600" dirty="0">
              <a:solidFill>
                <a:schemeClr val="bg1"/>
              </a:solidFill>
            </a:endParaRPr>
          </a:p>
          <a:p>
            <a:pPr marL="0" indent="0" algn="just">
              <a:lnSpc>
                <a:spcPct val="100000"/>
              </a:lnSpc>
              <a:buNone/>
              <a:defRPr/>
            </a:pPr>
            <a:r>
              <a:rPr lang="ru-RU" sz="1600" dirty="0">
                <a:solidFill>
                  <a:schemeClr val="bg1"/>
                </a:solidFill>
              </a:rPr>
              <a:t>Гарантийный срок материалов, оборудования и комплектующих предметов квартиры, на которые гарантийный срок установлен их изготовителем, соответствует гарантийному сроку, установленному изготовителем. </a:t>
            </a:r>
          </a:p>
          <a:p>
            <a:pPr algn="just">
              <a:lnSpc>
                <a:spcPct val="100000"/>
              </a:lnSpc>
              <a:defRPr/>
            </a:pPr>
            <a:endParaRPr lang="ru-RU" sz="4000" dirty="0">
              <a:solidFill>
                <a:schemeClr val="bg1"/>
              </a:solidFill>
            </a:endParaRPr>
          </a:p>
          <a:p>
            <a:endParaRPr lang="ru-RU" dirty="0"/>
          </a:p>
        </p:txBody>
      </p:sp>
      <p:sp>
        <p:nvSpPr>
          <p:cNvPr id="16" name="Заголовок 2">
            <a:extLst>
              <a:ext uri="{FF2B5EF4-FFF2-40B4-BE49-F238E27FC236}">
                <a16:creationId xmlns:a16="http://schemas.microsoft.com/office/drawing/2014/main" id="{C13FEFDC-3BA7-4653-BA66-20FA018CCD34}"/>
              </a:ext>
            </a:extLst>
          </p:cNvPr>
          <p:cNvSpPr txBox="1">
            <a:spLocks/>
          </p:cNvSpPr>
          <p:nvPr/>
        </p:nvSpPr>
        <p:spPr>
          <a:xfrm>
            <a:off x="0" y="189071"/>
            <a:ext cx="11448000" cy="817200"/>
          </a:xfrm>
          <a:prstGeom prst="rect">
            <a:avLst/>
          </a:prstGeom>
        </p:spPr>
        <p:txBody>
          <a:bodyPr/>
          <a:lstStyle>
            <a:lvl1pPr algn="l" defTabSz="914377" rtl="0" eaLnBrk="1" latinLnBrk="0" hangingPunct="1">
              <a:lnSpc>
                <a:spcPct val="90000"/>
              </a:lnSpc>
              <a:spcBef>
                <a:spcPct val="0"/>
              </a:spcBef>
              <a:buNone/>
              <a:defRPr sz="3000" kern="1200">
                <a:solidFill>
                  <a:srgbClr val="284753"/>
                </a:solidFill>
                <a:latin typeface="+mj-lt"/>
                <a:ea typeface="+mj-ea"/>
                <a:cs typeface="+mj-cs"/>
              </a:defRPr>
            </a:lvl1pPr>
          </a:lstStyle>
          <a:p>
            <a:r>
              <a:rPr lang="ru-RU" altLang="ru-RU" sz="2800" dirty="0">
                <a:solidFill>
                  <a:schemeClr val="bg1"/>
                </a:solidFill>
              </a:rPr>
              <a:t>Гарантийные обязательства застройщика</a:t>
            </a:r>
            <a:endParaRPr lang="ru-RU" dirty="0">
              <a:solidFill>
                <a:schemeClr val="bg1"/>
              </a:solidFill>
            </a:endParaRPr>
          </a:p>
        </p:txBody>
      </p:sp>
      <p:sp>
        <p:nvSpPr>
          <p:cNvPr id="17" name="Oval 57">
            <a:extLst>
              <a:ext uri="{FF2B5EF4-FFF2-40B4-BE49-F238E27FC236}">
                <a16:creationId xmlns:a16="http://schemas.microsoft.com/office/drawing/2014/main" id="{1A1DC81C-1440-4DEA-96F5-376096BA69AE}"/>
              </a:ext>
            </a:extLst>
          </p:cNvPr>
          <p:cNvSpPr/>
          <p:nvPr/>
        </p:nvSpPr>
        <p:spPr>
          <a:xfrm>
            <a:off x="1068779" y="4156364"/>
            <a:ext cx="2612571" cy="255913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2000" b="1" dirty="0">
                <a:solidFill>
                  <a:schemeClr val="bg1"/>
                </a:solidFill>
                <a:latin typeface="Arial Narrow" charset="0"/>
                <a:ea typeface="Arial Narrow" charset="0"/>
                <a:cs typeface="Arial Narrow" charset="0"/>
              </a:rPr>
              <a:t>Заявки по гарантийным случаям принимает </a:t>
            </a:r>
          </a:p>
          <a:p>
            <a:pPr algn="ctr"/>
            <a:r>
              <a:rPr lang="ru-RU" sz="2000" b="1" dirty="0">
                <a:solidFill>
                  <a:schemeClr val="bg1"/>
                </a:solidFill>
                <a:latin typeface="Arial Narrow" charset="0"/>
                <a:ea typeface="Arial Narrow" charset="0"/>
                <a:cs typeface="Arial Narrow" charset="0"/>
              </a:rPr>
              <a:t>ЮИТ Сервис</a:t>
            </a:r>
            <a:endParaRPr lang="en-GB" sz="2000" b="1" dirty="0">
              <a:solidFill>
                <a:schemeClr val="bg1"/>
              </a:solidFill>
              <a:latin typeface="Arial Narrow" charset="0"/>
              <a:ea typeface="Arial Narrow" charset="0"/>
              <a:cs typeface="Arial Narrow" charset="0"/>
            </a:endParaRPr>
          </a:p>
        </p:txBody>
      </p:sp>
      <p:cxnSp>
        <p:nvCxnSpPr>
          <p:cNvPr id="18" name="Straight Connector 36">
            <a:extLst>
              <a:ext uri="{FF2B5EF4-FFF2-40B4-BE49-F238E27FC236}">
                <a16:creationId xmlns:a16="http://schemas.microsoft.com/office/drawing/2014/main" id="{12B1C375-8B3D-45BF-B18E-28F9C3BA27DD}"/>
              </a:ext>
            </a:extLst>
          </p:cNvPr>
          <p:cNvCxnSpPr>
            <a:cxnSpLocks/>
          </p:cNvCxnSpPr>
          <p:nvPr/>
        </p:nvCxnSpPr>
        <p:spPr>
          <a:xfrm>
            <a:off x="142503" y="840037"/>
            <a:ext cx="705394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78769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4">
            <a:extLst>
              <a:ext uri="{FF2B5EF4-FFF2-40B4-BE49-F238E27FC236}">
                <a16:creationId xmlns:a16="http://schemas.microsoft.com/office/drawing/2014/main" id="{D4648F91-B4A6-4D3B-BD77-FA06BDB02240}"/>
              </a:ext>
            </a:extLst>
          </p:cNvPr>
          <p:cNvSpPr>
            <a:spLocks noGrp="1"/>
          </p:cNvSpPr>
          <p:nvPr>
            <p:ph type="pic" sz="quarter" idx="13"/>
          </p:nvPr>
        </p:nvSpPr>
        <p:spPr>
          <a:xfrm>
            <a:off x="1" y="0"/>
            <a:ext cx="12191999" cy="6858000"/>
          </a:xfrm>
          <a:prstGeom prst="rect">
            <a:avLst/>
          </a:prstGeom>
          <a:blipFill>
            <a:blip r:embed="rId2" cstate="print"/>
            <a:stretch>
              <a:fillRect/>
            </a:stretch>
          </a:blipFill>
        </p:spPr>
        <p:txBody>
          <a:bodyPr wrap="square" lIns="0" tIns="0" rIns="0" bIns="0" rtlCol="0"/>
          <a:lstStyle/>
          <a:p>
            <a:endParaRPr dirty="0"/>
          </a:p>
        </p:txBody>
      </p:sp>
      <p:sp>
        <p:nvSpPr>
          <p:cNvPr id="15" name="Oval 57">
            <a:extLst>
              <a:ext uri="{FF2B5EF4-FFF2-40B4-BE49-F238E27FC236}">
                <a16:creationId xmlns:a16="http://schemas.microsoft.com/office/drawing/2014/main" id="{1762F4C0-BA84-4B5E-B51C-66F4541268B8}"/>
              </a:ext>
            </a:extLst>
          </p:cNvPr>
          <p:cNvSpPr/>
          <p:nvPr/>
        </p:nvSpPr>
        <p:spPr>
          <a:xfrm>
            <a:off x="243143" y="258314"/>
            <a:ext cx="1664822" cy="166482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1200" b="1" dirty="0">
                <a:solidFill>
                  <a:schemeClr val="bg1"/>
                </a:solidFill>
                <a:latin typeface="Arial Narrow" charset="0"/>
                <a:ea typeface="Arial Narrow" charset="0"/>
                <a:cs typeface="Arial Narrow" charset="0"/>
              </a:rPr>
              <a:t>УДОБНЫЙ ЗАКАЗ УСЛУГ В ПРИЛОЖЕНИИ ЮИТ ПЛЮС</a:t>
            </a:r>
            <a:endParaRPr lang="en-GB" sz="1200" b="1" dirty="0">
              <a:solidFill>
                <a:schemeClr val="bg1"/>
              </a:solidFill>
              <a:latin typeface="Arial Narrow" charset="0"/>
              <a:ea typeface="Arial Narrow" charset="0"/>
              <a:cs typeface="Arial Narrow" charset="0"/>
            </a:endParaRPr>
          </a:p>
        </p:txBody>
      </p:sp>
      <p:sp>
        <p:nvSpPr>
          <p:cNvPr id="16" name="TextBox 15">
            <a:extLst>
              <a:ext uri="{FF2B5EF4-FFF2-40B4-BE49-F238E27FC236}">
                <a16:creationId xmlns:a16="http://schemas.microsoft.com/office/drawing/2014/main" id="{9424867B-86A8-4F7C-BA63-7F63F99DCFF2}"/>
              </a:ext>
            </a:extLst>
          </p:cNvPr>
          <p:cNvSpPr txBox="1"/>
          <p:nvPr/>
        </p:nvSpPr>
        <p:spPr>
          <a:xfrm>
            <a:off x="6670395" y="1194966"/>
            <a:ext cx="4752571" cy="4759060"/>
          </a:xfrm>
          <a:prstGeom prst="rect">
            <a:avLst/>
          </a:prstGeom>
          <a:solidFill>
            <a:schemeClr val="accent5"/>
          </a:solidFill>
        </p:spPr>
        <p:txBody>
          <a:bodyPr wrap="square" rtlCol="0">
            <a:spAutoFit/>
          </a:bodyPr>
          <a:lstStyle/>
          <a:p>
            <a:pPr marL="285750" indent="-285750">
              <a:buFont typeface="Arial" panose="020B0604020202020204" pitchFamily="34" charset="0"/>
              <a:buChar char="•"/>
            </a:pPr>
            <a:r>
              <a:rPr lang="ru-RU" dirty="0">
                <a:solidFill>
                  <a:schemeClr val="bg1"/>
                </a:solidFill>
              </a:rPr>
              <a:t>Сантехнические и электротехнические работы</a:t>
            </a:r>
          </a:p>
          <a:p>
            <a:pPr marL="285750" indent="-285750">
              <a:buFont typeface="Arial" panose="020B0604020202020204" pitchFamily="34" charset="0"/>
              <a:buChar char="•"/>
            </a:pPr>
            <a:r>
              <a:rPr lang="ru-RU" dirty="0">
                <a:solidFill>
                  <a:schemeClr val="bg1"/>
                </a:solidFill>
              </a:rPr>
              <a:t>Ремонт и отделка любой степени сложности (собственная бригада квалифицированных мастеров)</a:t>
            </a:r>
          </a:p>
          <a:p>
            <a:pPr marL="285750" indent="-285750">
              <a:buFont typeface="Arial" panose="020B0604020202020204" pitchFamily="34" charset="0"/>
              <a:buChar char="•"/>
            </a:pPr>
            <a:r>
              <a:rPr lang="ru-RU" dirty="0">
                <a:solidFill>
                  <a:schemeClr val="bg1"/>
                </a:solidFill>
              </a:rPr>
              <a:t>Разработка дизайн-проекта</a:t>
            </a:r>
          </a:p>
          <a:p>
            <a:pPr marL="285750" indent="-285750">
              <a:buFont typeface="Arial" panose="020B0604020202020204" pitchFamily="34" charset="0"/>
              <a:buChar char="•"/>
            </a:pPr>
            <a:r>
              <a:rPr lang="ru-RU" dirty="0">
                <a:solidFill>
                  <a:schemeClr val="bg1"/>
                </a:solidFill>
              </a:rPr>
              <a:t>Проектирование и согласование перепланировки</a:t>
            </a:r>
          </a:p>
          <a:p>
            <a:pPr marL="285750" indent="-285750">
              <a:buFont typeface="Arial" panose="020B0604020202020204" pitchFamily="34" charset="0"/>
              <a:buChar char="•"/>
            </a:pPr>
            <a:r>
              <a:rPr lang="ru-RU" dirty="0">
                <a:solidFill>
                  <a:schemeClr val="bg1"/>
                </a:solidFill>
              </a:rPr>
              <a:t>Мебель на заказ</a:t>
            </a:r>
          </a:p>
          <a:p>
            <a:pPr marL="285750" indent="-285750">
              <a:buFont typeface="Arial" panose="020B0604020202020204" pitchFamily="34" charset="0"/>
              <a:buChar char="•"/>
            </a:pPr>
            <a:r>
              <a:rPr lang="ru-RU" dirty="0">
                <a:solidFill>
                  <a:schemeClr val="bg1"/>
                </a:solidFill>
              </a:rPr>
              <a:t>Установка кондиционеров</a:t>
            </a:r>
          </a:p>
          <a:p>
            <a:pPr marL="285750" indent="-285750">
              <a:buFont typeface="Arial" panose="020B0604020202020204" pitchFamily="34" charset="0"/>
              <a:buChar char="•"/>
            </a:pPr>
            <a:r>
              <a:rPr lang="ru-RU" dirty="0">
                <a:solidFill>
                  <a:schemeClr val="bg1"/>
                </a:solidFill>
              </a:rPr>
              <a:t>Установка москитных сеток</a:t>
            </a:r>
          </a:p>
          <a:p>
            <a:pPr marL="285750" indent="-285750">
              <a:buFont typeface="Arial" panose="020B0604020202020204" pitchFamily="34" charset="0"/>
              <a:buChar char="•"/>
            </a:pPr>
            <a:r>
              <a:rPr lang="ru-RU" dirty="0">
                <a:solidFill>
                  <a:schemeClr val="bg1"/>
                </a:solidFill>
              </a:rPr>
              <a:t>Замена дверных замков </a:t>
            </a:r>
          </a:p>
          <a:p>
            <a:pPr marL="285750" indent="-285750">
              <a:buFont typeface="Arial" panose="020B0604020202020204" pitchFamily="34" charset="0"/>
              <a:buChar char="•"/>
            </a:pPr>
            <a:r>
              <a:rPr lang="ru-RU" dirty="0">
                <a:solidFill>
                  <a:schemeClr val="bg1"/>
                </a:solidFill>
              </a:rPr>
              <a:t>Услуги мобильного шиномонтажа и хранения шин</a:t>
            </a:r>
          </a:p>
          <a:p>
            <a:pPr marL="285750" indent="-285750">
              <a:buFont typeface="Arial" panose="020B0604020202020204" pitchFamily="34" charset="0"/>
              <a:buChar char="•"/>
            </a:pPr>
            <a:r>
              <a:rPr lang="ru-RU" dirty="0">
                <a:solidFill>
                  <a:schemeClr val="bg1"/>
                </a:solidFill>
              </a:rPr>
              <a:t>Мойка окон и остекления лоджии</a:t>
            </a:r>
          </a:p>
          <a:p>
            <a:pPr marL="285750" indent="-285750">
              <a:buFont typeface="Arial" panose="020B0604020202020204" pitchFamily="34" charset="0"/>
              <a:buChar char="•"/>
            </a:pPr>
            <a:r>
              <a:rPr lang="ru-RU" dirty="0">
                <a:solidFill>
                  <a:schemeClr val="bg1"/>
                </a:solidFill>
              </a:rPr>
              <a:t>И другие полезные услуги</a:t>
            </a:r>
          </a:p>
          <a:p>
            <a:pPr>
              <a:lnSpc>
                <a:spcPct val="120000"/>
              </a:lnSpc>
              <a:spcBef>
                <a:spcPts val="0"/>
              </a:spcBef>
            </a:pPr>
            <a:endParaRPr lang="ru-RU" sz="1400" dirty="0"/>
          </a:p>
        </p:txBody>
      </p:sp>
      <p:sp>
        <p:nvSpPr>
          <p:cNvPr id="17" name="Объект 5">
            <a:extLst>
              <a:ext uri="{FF2B5EF4-FFF2-40B4-BE49-F238E27FC236}">
                <a16:creationId xmlns:a16="http://schemas.microsoft.com/office/drawing/2014/main" id="{6C597FCB-41F6-4040-B1E8-DE6D63828999}"/>
              </a:ext>
            </a:extLst>
          </p:cNvPr>
          <p:cNvSpPr txBox="1">
            <a:spLocks/>
          </p:cNvSpPr>
          <p:nvPr/>
        </p:nvSpPr>
        <p:spPr>
          <a:xfrm>
            <a:off x="2879796" y="1145686"/>
            <a:ext cx="3636962" cy="4789487"/>
          </a:xfrm>
          <a:prstGeom prst="rect">
            <a:avLst/>
          </a:prstGeom>
          <a:solidFill>
            <a:schemeClr val="accent6"/>
          </a:solidFill>
        </p:spPr>
        <p:txBody>
          <a:bodyPr vert="horz" lIns="288000" tIns="288000" rIns="180000" bIns="180000" rtlCol="0">
            <a:normAutofit fontScale="92500" lnSpcReduction="20000"/>
          </a:bodyPr>
          <a:lstStyle>
            <a:lvl1pPr marL="0" indent="0" algn="l" defTabSz="914377" rtl="0" eaLnBrk="1" latinLnBrk="0" hangingPunct="1">
              <a:lnSpc>
                <a:spcPct val="90000"/>
              </a:lnSpc>
              <a:spcBef>
                <a:spcPts val="0"/>
              </a:spcBef>
              <a:buFont typeface="Arial" panose="020B0604020202020204" pitchFamily="34" charset="0"/>
              <a:buNone/>
              <a:defRPr sz="3600" kern="1200">
                <a:solidFill>
                  <a:schemeClr val="bg1"/>
                </a:solidFill>
                <a:latin typeface="+mn-lt"/>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400" kern="1200">
                <a:solidFill>
                  <a:schemeClr val="bg1"/>
                </a:solidFill>
                <a:latin typeface="+mn-lt"/>
                <a:ea typeface="+mn-ea"/>
                <a:cs typeface="+mn-cs"/>
              </a:defRPr>
            </a:lvl4pPr>
            <a:lvl5pPr marL="1828755" indent="0" algn="l" defTabSz="914377" rtl="0" eaLnBrk="1" latinLnBrk="0" hangingPunct="1">
              <a:lnSpc>
                <a:spcPct val="90000"/>
              </a:lnSpc>
              <a:spcBef>
                <a:spcPts val="500"/>
              </a:spcBef>
              <a:buFont typeface="Arial" panose="020B0604020202020204" pitchFamily="34" charset="0"/>
              <a:buNone/>
              <a:defRPr sz="12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9pPr>
          </a:lstStyle>
          <a:p>
            <a:pPr>
              <a:lnSpc>
                <a:spcPct val="110000"/>
              </a:lnSpc>
            </a:pPr>
            <a:r>
              <a:rPr lang="ru-RU" sz="2000" b="1"/>
              <a:t>Преимущества заказа услуг в ЮИТ Сервис</a:t>
            </a:r>
          </a:p>
          <a:p>
            <a:pPr>
              <a:lnSpc>
                <a:spcPct val="110000"/>
              </a:lnSpc>
            </a:pPr>
            <a:endParaRPr lang="ru-RU" sz="2000" b="1"/>
          </a:p>
          <a:p>
            <a:pPr marL="571500" indent="-571500">
              <a:lnSpc>
                <a:spcPct val="110000"/>
              </a:lnSpc>
              <a:buFont typeface="Arial" panose="020B0604020202020204" pitchFamily="34" charset="0"/>
              <a:buChar char="•"/>
            </a:pPr>
            <a:r>
              <a:rPr lang="ru-RU" sz="1600"/>
              <a:t>Гарантия качества. </a:t>
            </a:r>
          </a:p>
          <a:p>
            <a:pPr>
              <a:lnSpc>
                <a:spcPct val="110000"/>
              </a:lnSpc>
            </a:pPr>
            <a:r>
              <a:rPr lang="ru-RU" sz="1600"/>
              <a:t>Мы уверены в наших сотрудниках и подрядчиках.</a:t>
            </a:r>
          </a:p>
          <a:p>
            <a:pPr>
              <a:lnSpc>
                <a:spcPct val="110000"/>
              </a:lnSpc>
            </a:pPr>
            <a:endParaRPr lang="ru-RU" sz="1600"/>
          </a:p>
          <a:p>
            <a:pPr marL="571500" indent="-571500">
              <a:lnSpc>
                <a:spcPct val="110000"/>
              </a:lnSpc>
              <a:buFont typeface="Arial" panose="020B0604020202020204" pitchFamily="34" charset="0"/>
              <a:buChar char="•"/>
            </a:pPr>
            <a:r>
              <a:rPr lang="ru-RU" sz="1600"/>
              <a:t>Гибкая система оплаты.</a:t>
            </a:r>
          </a:p>
          <a:p>
            <a:pPr>
              <a:lnSpc>
                <a:spcPct val="110000"/>
              </a:lnSpc>
            </a:pPr>
            <a:r>
              <a:rPr lang="ru-RU" sz="1600"/>
              <a:t>Возможна оплата после выполнения работ и оплата в рассрочку.</a:t>
            </a:r>
          </a:p>
          <a:p>
            <a:pPr>
              <a:lnSpc>
                <a:spcPct val="110000"/>
              </a:lnSpc>
            </a:pPr>
            <a:endParaRPr lang="ru-RU" sz="1600"/>
          </a:p>
          <a:p>
            <a:pPr marL="571500" indent="-571500">
              <a:lnSpc>
                <a:spcPct val="110000"/>
              </a:lnSpc>
              <a:buFont typeface="Arial" panose="020B0604020202020204" pitchFamily="34" charset="0"/>
              <a:buChar char="•"/>
            </a:pPr>
            <a:r>
              <a:rPr lang="ru-RU" sz="1600"/>
              <a:t>Наработанный опыт. </a:t>
            </a:r>
          </a:p>
          <a:p>
            <a:pPr>
              <a:lnSpc>
                <a:spcPct val="110000"/>
              </a:lnSpc>
            </a:pPr>
            <a:r>
              <a:rPr lang="ru-RU" sz="1600"/>
              <a:t>Мы умеем справляться с любыми задачами, связанными с ремонтом.</a:t>
            </a:r>
          </a:p>
          <a:p>
            <a:pPr>
              <a:lnSpc>
                <a:spcPct val="110000"/>
              </a:lnSpc>
            </a:pPr>
            <a:endParaRPr lang="ru-RU" sz="1600"/>
          </a:p>
          <a:p>
            <a:pPr marL="571500" indent="-571500">
              <a:lnSpc>
                <a:spcPct val="110000"/>
              </a:lnSpc>
              <a:buFont typeface="Arial" panose="020B0604020202020204" pitchFamily="34" charset="0"/>
              <a:buChar char="•"/>
            </a:pPr>
            <a:r>
              <a:rPr lang="ru-RU" sz="1600"/>
              <a:t>Контроль сроков. </a:t>
            </a:r>
          </a:p>
          <a:p>
            <a:pPr>
              <a:lnSpc>
                <a:spcPct val="110000"/>
              </a:lnSpc>
            </a:pPr>
            <a:r>
              <a:rPr lang="ru-RU" sz="1600"/>
              <a:t>Следим за сроками и соблюдаем их.</a:t>
            </a:r>
          </a:p>
          <a:p>
            <a:pPr marL="571500" indent="-571500">
              <a:lnSpc>
                <a:spcPct val="110000"/>
              </a:lnSpc>
              <a:buFont typeface="Arial" panose="020B0604020202020204" pitchFamily="34" charset="0"/>
              <a:buChar char="•"/>
            </a:pPr>
            <a:endParaRPr lang="ru-RU" sz="1600"/>
          </a:p>
          <a:p>
            <a:pPr marL="571500" indent="-571500">
              <a:buFont typeface="Arial" panose="020B0604020202020204" pitchFamily="34" charset="0"/>
              <a:buChar char="•"/>
            </a:pPr>
            <a:endParaRPr lang="ru-RU"/>
          </a:p>
          <a:p>
            <a:pPr marL="571500" indent="-571500">
              <a:buFont typeface="Arial" panose="020B0604020202020204" pitchFamily="34" charset="0"/>
              <a:buChar char="•"/>
            </a:pPr>
            <a:endParaRPr lang="ru-RU" dirty="0"/>
          </a:p>
        </p:txBody>
      </p:sp>
      <p:sp>
        <p:nvSpPr>
          <p:cNvPr id="18" name="Text Placeholder 18">
            <a:extLst>
              <a:ext uri="{FF2B5EF4-FFF2-40B4-BE49-F238E27FC236}">
                <a16:creationId xmlns:a16="http://schemas.microsoft.com/office/drawing/2014/main" id="{EEB8EA69-DDDC-4AA6-B6D3-11BF375DE1CB}"/>
              </a:ext>
            </a:extLst>
          </p:cNvPr>
          <p:cNvSpPr txBox="1">
            <a:spLocks/>
          </p:cNvSpPr>
          <p:nvPr/>
        </p:nvSpPr>
        <p:spPr bwMode="black">
          <a:xfrm>
            <a:off x="10839449" y="6381327"/>
            <a:ext cx="1006476" cy="270297"/>
          </a:xfrm>
          <a:prstGeom prst="rect">
            <a:avLst/>
          </a:prstGeom>
          <a:blipFill>
            <a:blip r:embed="rId3">
              <a:extLst>
                <a:ext uri="{28A0092B-C50C-407E-A947-70E740481C1C}">
                  <a14:useLocalDpi xmlns:a14="http://schemas.microsoft.com/office/drawing/2010/main" val="0"/>
                </a:ext>
              </a:extLst>
            </a:blip>
            <a:stretch>
              <a:fillRect/>
            </a:stretch>
          </a:blipFill>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no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rgbClr val="284753"/>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rgbClr val="284753"/>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a:solidFill>
                  <a:srgbClr val="284753"/>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9pPr>
          </a:lstStyle>
          <a:p>
            <a:r>
              <a:rPr lang="en-GB" dirty="0"/>
              <a:t>Click to edit Master text styles</a:t>
            </a:r>
          </a:p>
        </p:txBody>
      </p:sp>
      <p:sp>
        <p:nvSpPr>
          <p:cNvPr id="20" name="TextBox 19">
            <a:extLst>
              <a:ext uri="{FF2B5EF4-FFF2-40B4-BE49-F238E27FC236}">
                <a16:creationId xmlns:a16="http://schemas.microsoft.com/office/drawing/2014/main" id="{60F1CD31-4078-4BEC-8DB3-E6021E1BC2DC}"/>
              </a:ext>
            </a:extLst>
          </p:cNvPr>
          <p:cNvSpPr txBox="1"/>
          <p:nvPr/>
        </p:nvSpPr>
        <p:spPr>
          <a:xfrm>
            <a:off x="390627" y="3610381"/>
            <a:ext cx="1418509" cy="261610"/>
          </a:xfrm>
          <a:prstGeom prst="rect">
            <a:avLst/>
          </a:prstGeom>
          <a:solidFill>
            <a:schemeClr val="bg1"/>
          </a:solidFill>
        </p:spPr>
        <p:txBody>
          <a:bodyPr wrap="square" rtlCol="0">
            <a:spAutoFit/>
          </a:bodyPr>
          <a:lstStyle/>
          <a:p>
            <a:pPr algn="ctr"/>
            <a:r>
              <a:rPr lang="ru-RU" sz="1100" b="1" dirty="0"/>
              <a:t>Скачать для </a:t>
            </a:r>
            <a:r>
              <a:rPr lang="en-US" sz="1100" b="1" dirty="0"/>
              <a:t>IOS</a:t>
            </a:r>
            <a:endParaRPr lang="ru-RU" sz="1100" b="1" dirty="0"/>
          </a:p>
        </p:txBody>
      </p:sp>
      <p:sp>
        <p:nvSpPr>
          <p:cNvPr id="21" name="TextBox 20">
            <a:extLst>
              <a:ext uri="{FF2B5EF4-FFF2-40B4-BE49-F238E27FC236}">
                <a16:creationId xmlns:a16="http://schemas.microsoft.com/office/drawing/2014/main" id="{464D2A9C-D0C0-467C-9608-D4B8D1886715}"/>
              </a:ext>
            </a:extLst>
          </p:cNvPr>
          <p:cNvSpPr txBox="1"/>
          <p:nvPr/>
        </p:nvSpPr>
        <p:spPr>
          <a:xfrm>
            <a:off x="390628" y="5564690"/>
            <a:ext cx="1418509" cy="430887"/>
          </a:xfrm>
          <a:prstGeom prst="rect">
            <a:avLst/>
          </a:prstGeom>
          <a:solidFill>
            <a:schemeClr val="bg1"/>
          </a:solidFill>
        </p:spPr>
        <p:txBody>
          <a:bodyPr wrap="square" rtlCol="0">
            <a:spAutoFit/>
          </a:bodyPr>
          <a:lstStyle/>
          <a:p>
            <a:pPr algn="ctr"/>
            <a:r>
              <a:rPr lang="ru-RU" sz="1050" b="1" dirty="0"/>
              <a:t>Скачать для </a:t>
            </a:r>
            <a:r>
              <a:rPr lang="en-US" sz="1050" b="1" dirty="0"/>
              <a:t>Android</a:t>
            </a:r>
            <a:endParaRPr lang="ru-RU" sz="1050" b="1" dirty="0"/>
          </a:p>
        </p:txBody>
      </p:sp>
      <p:pic>
        <p:nvPicPr>
          <p:cNvPr id="22" name="Рисунок 21" descr="Изображение выглядит как рисунок&#10;&#10;Автоматически созданное описание">
            <a:extLst>
              <a:ext uri="{FF2B5EF4-FFF2-40B4-BE49-F238E27FC236}">
                <a16:creationId xmlns:a16="http://schemas.microsoft.com/office/drawing/2014/main" id="{CDF6D4AB-CE06-4F8C-BDBF-2FE563049C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627" y="4191124"/>
            <a:ext cx="1418509" cy="1418509"/>
          </a:xfrm>
          <a:prstGeom prst="rect">
            <a:avLst/>
          </a:prstGeom>
        </p:spPr>
      </p:pic>
      <p:pic>
        <p:nvPicPr>
          <p:cNvPr id="23" name="Рисунок 22" descr="Изображение выглядит как рисунок&#10;&#10;Автоматически созданное описание">
            <a:extLst>
              <a:ext uri="{FF2B5EF4-FFF2-40B4-BE49-F238E27FC236}">
                <a16:creationId xmlns:a16="http://schemas.microsoft.com/office/drawing/2014/main" id="{68BA2F4D-4F2A-4336-9AAF-EA931ADA2B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628" y="2195321"/>
            <a:ext cx="1418509" cy="1418509"/>
          </a:xfrm>
          <a:prstGeom prst="rect">
            <a:avLst/>
          </a:prstGeom>
        </p:spPr>
      </p:pic>
    </p:spTree>
    <p:extLst>
      <p:ext uri="{BB962C8B-B14F-4D97-AF65-F5344CB8AC3E}">
        <p14:creationId xmlns:p14="http://schemas.microsoft.com/office/powerpoint/2010/main" val="2234470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Изображение выглядит как внутренний, стена, пол, живой&#10;&#10;Автоматически созданное описание">
            <a:extLst>
              <a:ext uri="{FF2B5EF4-FFF2-40B4-BE49-F238E27FC236}">
                <a16:creationId xmlns:a16="http://schemas.microsoft.com/office/drawing/2014/main" id="{8119CC5E-5810-4F9D-AF3B-BF63520F8E87}"/>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a:stretch>
            <a:fillRect/>
          </a:stretch>
        </p:blipFill>
        <p:spPr>
          <a:xfrm>
            <a:off x="0" y="0"/>
            <a:ext cx="12192000" cy="6869113"/>
          </a:xfrm>
          <a:prstGeom prst="rect">
            <a:avLst/>
          </a:prstGeom>
        </p:spPr>
      </p:pic>
      <p:sp>
        <p:nvSpPr>
          <p:cNvPr id="16" name="Заголовок 2">
            <a:extLst>
              <a:ext uri="{FF2B5EF4-FFF2-40B4-BE49-F238E27FC236}">
                <a16:creationId xmlns:a16="http://schemas.microsoft.com/office/drawing/2014/main" id="{C13FEFDC-3BA7-4653-BA66-20FA018CCD34}"/>
              </a:ext>
            </a:extLst>
          </p:cNvPr>
          <p:cNvSpPr txBox="1">
            <a:spLocks/>
          </p:cNvSpPr>
          <p:nvPr/>
        </p:nvSpPr>
        <p:spPr>
          <a:xfrm>
            <a:off x="570016" y="189071"/>
            <a:ext cx="11448000" cy="817200"/>
          </a:xfrm>
          <a:prstGeom prst="rect">
            <a:avLst/>
          </a:prstGeom>
        </p:spPr>
        <p:txBody>
          <a:bodyPr/>
          <a:lstStyle>
            <a:lvl1pPr algn="l" defTabSz="914377" rtl="0" eaLnBrk="1" latinLnBrk="0" hangingPunct="1">
              <a:lnSpc>
                <a:spcPct val="90000"/>
              </a:lnSpc>
              <a:spcBef>
                <a:spcPct val="0"/>
              </a:spcBef>
              <a:buNone/>
              <a:defRPr sz="3000" kern="1200">
                <a:solidFill>
                  <a:srgbClr val="284753"/>
                </a:solidFill>
                <a:latin typeface="+mj-lt"/>
                <a:ea typeface="+mj-ea"/>
                <a:cs typeface="+mj-cs"/>
              </a:defRPr>
            </a:lvl1pPr>
          </a:lstStyle>
          <a:p>
            <a:r>
              <a:rPr lang="ru-RU" altLang="ru-RU" sz="2800" dirty="0">
                <a:solidFill>
                  <a:schemeClr val="tx2"/>
                </a:solidFill>
              </a:rPr>
              <a:t>Услуги для новоселов</a:t>
            </a:r>
            <a:endParaRPr lang="ru-RU" dirty="0">
              <a:solidFill>
                <a:schemeClr val="tx2"/>
              </a:solidFill>
            </a:endParaRPr>
          </a:p>
        </p:txBody>
      </p:sp>
      <p:cxnSp>
        <p:nvCxnSpPr>
          <p:cNvPr id="18" name="Straight Connector 36">
            <a:extLst>
              <a:ext uri="{FF2B5EF4-FFF2-40B4-BE49-F238E27FC236}">
                <a16:creationId xmlns:a16="http://schemas.microsoft.com/office/drawing/2014/main" id="{12B1C375-8B3D-45BF-B18E-28F9C3BA27DD}"/>
              </a:ext>
            </a:extLst>
          </p:cNvPr>
          <p:cNvCxnSpPr>
            <a:cxnSpLocks/>
          </p:cNvCxnSpPr>
          <p:nvPr/>
        </p:nvCxnSpPr>
        <p:spPr>
          <a:xfrm>
            <a:off x="605640" y="745035"/>
            <a:ext cx="705394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Объект 5">
            <a:extLst>
              <a:ext uri="{FF2B5EF4-FFF2-40B4-BE49-F238E27FC236}">
                <a16:creationId xmlns:a16="http://schemas.microsoft.com/office/drawing/2014/main" id="{1F550FDD-C277-4A36-B8C2-0E1276422F6C}"/>
              </a:ext>
            </a:extLst>
          </p:cNvPr>
          <p:cNvSpPr txBox="1">
            <a:spLocks/>
          </p:cNvSpPr>
          <p:nvPr/>
        </p:nvSpPr>
        <p:spPr>
          <a:xfrm>
            <a:off x="6397927" y="1301000"/>
            <a:ext cx="5287393" cy="3349377"/>
          </a:xfrm>
          <a:prstGeom prst="rect">
            <a:avLst/>
          </a:prstGeom>
          <a:solidFill>
            <a:schemeClr val="accent3"/>
          </a:solidFill>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rgbClr val="284753"/>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rgbClr val="284753"/>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rgbClr val="284753"/>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a:solidFill>
                  <a:srgbClr val="284753"/>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9pPr>
          </a:lstStyle>
          <a:p>
            <a:pPr lvl="0" algn="just">
              <a:lnSpc>
                <a:spcPct val="110000"/>
              </a:lnSpc>
              <a:spcBef>
                <a:spcPts val="0"/>
              </a:spcBef>
            </a:pPr>
            <a:endParaRPr lang="ru-RU" sz="1600" dirty="0">
              <a:solidFill>
                <a:schemeClr val="bg1"/>
              </a:solidFill>
            </a:endParaRPr>
          </a:p>
          <a:p>
            <a:pPr lvl="0" algn="just">
              <a:lnSpc>
                <a:spcPct val="110000"/>
              </a:lnSpc>
              <a:spcBef>
                <a:spcPts val="0"/>
              </a:spcBef>
            </a:pPr>
            <a:r>
              <a:rPr lang="ru-RU" dirty="0">
                <a:solidFill>
                  <a:schemeClr val="bg1"/>
                </a:solidFill>
              </a:rPr>
              <a:t>Разработка дизайн-проекта</a:t>
            </a:r>
          </a:p>
          <a:p>
            <a:pPr lvl="0" algn="just">
              <a:lnSpc>
                <a:spcPct val="110000"/>
              </a:lnSpc>
              <a:spcBef>
                <a:spcPts val="0"/>
              </a:spcBef>
            </a:pPr>
            <a:r>
              <a:rPr lang="ru-RU" dirty="0">
                <a:solidFill>
                  <a:schemeClr val="bg1"/>
                </a:solidFill>
              </a:rPr>
              <a:t>Комплексная отделка квартиры </a:t>
            </a:r>
          </a:p>
          <a:p>
            <a:pPr lvl="0">
              <a:lnSpc>
                <a:spcPct val="110000"/>
              </a:lnSpc>
              <a:spcBef>
                <a:spcPts val="0"/>
              </a:spcBef>
            </a:pPr>
            <a:r>
              <a:rPr lang="ru-RU" dirty="0">
                <a:solidFill>
                  <a:schemeClr val="bg1"/>
                </a:solidFill>
              </a:rPr>
              <a:t>Сантехнические и электротехнические работы</a:t>
            </a:r>
          </a:p>
          <a:p>
            <a:pPr lvl="0" algn="just">
              <a:lnSpc>
                <a:spcPct val="110000"/>
              </a:lnSpc>
              <a:spcBef>
                <a:spcPts val="0"/>
              </a:spcBef>
            </a:pPr>
            <a:r>
              <a:rPr lang="ru-RU" dirty="0">
                <a:solidFill>
                  <a:schemeClr val="bg1"/>
                </a:solidFill>
              </a:rPr>
              <a:t>Установка кондиционера</a:t>
            </a:r>
          </a:p>
          <a:p>
            <a:pPr lvl="0">
              <a:lnSpc>
                <a:spcPct val="110000"/>
              </a:lnSpc>
              <a:spcBef>
                <a:spcPts val="0"/>
              </a:spcBef>
            </a:pPr>
            <a:r>
              <a:rPr lang="ru-RU" dirty="0">
                <a:solidFill>
                  <a:schemeClr val="bg1"/>
                </a:solidFill>
              </a:rPr>
              <a:t>Скидки и специальные предложения от партнеров</a:t>
            </a:r>
          </a:p>
        </p:txBody>
      </p:sp>
    </p:spTree>
    <p:extLst>
      <p:ext uri="{BB962C8B-B14F-4D97-AF65-F5344CB8AC3E}">
        <p14:creationId xmlns:p14="http://schemas.microsoft.com/office/powerpoint/2010/main" val="12224743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6213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1F294EE7-37A1-472C-A9D4-404C1C84B5CE}"/>
              </a:ext>
            </a:extLst>
          </p:cNvPr>
          <p:cNvSpPr>
            <a:spLocks noGrp="1"/>
          </p:cNvSpPr>
          <p:nvPr>
            <p:ph type="title"/>
          </p:nvPr>
        </p:nvSpPr>
        <p:spPr/>
        <p:txBody>
          <a:bodyPr/>
          <a:lstStyle/>
          <a:p>
            <a:pPr algn="l"/>
            <a:r>
              <a:rPr lang="ru-RU" dirty="0"/>
              <a:t>Мы заботимся о вашем здоровье!</a:t>
            </a:r>
          </a:p>
        </p:txBody>
      </p:sp>
      <p:sp>
        <p:nvSpPr>
          <p:cNvPr id="4" name="Текст 3">
            <a:extLst>
              <a:ext uri="{FF2B5EF4-FFF2-40B4-BE49-F238E27FC236}">
                <a16:creationId xmlns:a16="http://schemas.microsoft.com/office/drawing/2014/main" id="{2494E738-D994-48F0-8597-3DADCE69D472}"/>
              </a:ext>
            </a:extLst>
          </p:cNvPr>
          <p:cNvSpPr>
            <a:spLocks noGrp="1"/>
          </p:cNvSpPr>
          <p:nvPr>
            <p:ph type="body" sz="quarter" idx="18"/>
          </p:nvPr>
        </p:nvSpPr>
        <p:spPr/>
        <p:txBody>
          <a:bodyPr>
            <a:normAutofit fontScale="62500" lnSpcReduction="20000"/>
          </a:bodyPr>
          <a:lstStyle/>
          <a:p>
            <a:endParaRPr lang="ru-RU"/>
          </a:p>
        </p:txBody>
      </p:sp>
      <p:sp>
        <p:nvSpPr>
          <p:cNvPr id="6" name="Рисунок SmartArt 5">
            <a:extLst>
              <a:ext uri="{FF2B5EF4-FFF2-40B4-BE49-F238E27FC236}">
                <a16:creationId xmlns:a16="http://schemas.microsoft.com/office/drawing/2014/main" id="{DCAFB13D-A998-4A6A-9A93-570645D2C609}"/>
              </a:ext>
            </a:extLst>
          </p:cNvPr>
          <p:cNvSpPr>
            <a:spLocks noGrp="1"/>
          </p:cNvSpPr>
          <p:nvPr>
            <p:ph type="dgm" sz="quarter" idx="21"/>
          </p:nvPr>
        </p:nvSpPr>
        <p:spPr/>
      </p:sp>
      <p:pic>
        <p:nvPicPr>
          <p:cNvPr id="7" name="Рисунок 6" descr="Изображение выглядит как рисунок&#10;&#10;Автоматически созданное описание">
            <a:extLst>
              <a:ext uri="{FF2B5EF4-FFF2-40B4-BE49-F238E27FC236}">
                <a16:creationId xmlns:a16="http://schemas.microsoft.com/office/drawing/2014/main" id="{BA30AE61-CBC9-4744-99FD-601C1F5CC7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800" y="3544478"/>
            <a:ext cx="4103094" cy="2238581"/>
          </a:xfrm>
          <a:prstGeom prst="rect">
            <a:avLst/>
          </a:prstGeom>
        </p:spPr>
      </p:pic>
      <p:pic>
        <p:nvPicPr>
          <p:cNvPr id="8" name="Рисунок 7" descr="Изображение выглядит как рисунок&#10;&#10;Автоматически созданное описание">
            <a:extLst>
              <a:ext uri="{FF2B5EF4-FFF2-40B4-BE49-F238E27FC236}">
                <a16:creationId xmlns:a16="http://schemas.microsoft.com/office/drawing/2014/main" id="{FF90B718-9AE8-4EA3-803F-DF93066197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800" y="1600907"/>
            <a:ext cx="4103094" cy="1943571"/>
          </a:xfrm>
          <a:prstGeom prst="rect">
            <a:avLst/>
          </a:prstGeom>
        </p:spPr>
      </p:pic>
      <p:sp>
        <p:nvSpPr>
          <p:cNvPr id="9" name="Oval 56">
            <a:extLst>
              <a:ext uri="{FF2B5EF4-FFF2-40B4-BE49-F238E27FC236}">
                <a16:creationId xmlns:a16="http://schemas.microsoft.com/office/drawing/2014/main" id="{DE6FAFB8-7FA3-4BB1-B5EC-DFA3497EC46B}"/>
              </a:ext>
            </a:extLst>
          </p:cNvPr>
          <p:cNvSpPr/>
          <p:nvPr/>
        </p:nvSpPr>
        <p:spPr>
          <a:xfrm>
            <a:off x="7102310" y="4861655"/>
            <a:ext cx="1753932" cy="17535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050" b="1" dirty="0">
              <a:solidFill>
                <a:schemeClr val="accent6"/>
              </a:solidFill>
              <a:latin typeface="Arial Narrow" charset="0"/>
              <a:ea typeface="Arial Narrow" charset="0"/>
              <a:cs typeface="Arial Narrow" charset="0"/>
            </a:endParaRPr>
          </a:p>
        </p:txBody>
      </p:sp>
      <p:pic>
        <p:nvPicPr>
          <p:cNvPr id="10" name="Рисунок 9" descr="Изображение выглядит как рисунок&#10;&#10;Автоматически созданное описание">
            <a:extLst>
              <a:ext uri="{FF2B5EF4-FFF2-40B4-BE49-F238E27FC236}">
                <a16:creationId xmlns:a16="http://schemas.microsoft.com/office/drawing/2014/main" id="{3C0CFB6F-5403-4280-91D6-F3955B33B2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428" y="5093679"/>
            <a:ext cx="1053695" cy="1289540"/>
          </a:xfrm>
          <a:prstGeom prst="rect">
            <a:avLst/>
          </a:prstGeom>
        </p:spPr>
      </p:pic>
      <p:sp>
        <p:nvSpPr>
          <p:cNvPr id="11" name="Прямоугольник 10">
            <a:extLst>
              <a:ext uri="{FF2B5EF4-FFF2-40B4-BE49-F238E27FC236}">
                <a16:creationId xmlns:a16="http://schemas.microsoft.com/office/drawing/2014/main" id="{A5E8B511-0F18-4799-90FC-1BBAF3159292}"/>
              </a:ext>
            </a:extLst>
          </p:cNvPr>
          <p:cNvSpPr/>
          <p:nvPr/>
        </p:nvSpPr>
        <p:spPr>
          <a:xfrm>
            <a:off x="4732256" y="1534672"/>
            <a:ext cx="7098383" cy="3074688"/>
          </a:xfrm>
          <a:prstGeom prst="rect">
            <a:avLst/>
          </a:prstGeom>
        </p:spPr>
        <p:txBody>
          <a:bodyPr wrap="square">
            <a:spAutoFit/>
          </a:bodyPr>
          <a:lstStyle/>
          <a:p>
            <a:r>
              <a:rPr lang="ru-RU" sz="1700" dirty="0">
                <a:solidFill>
                  <a:schemeClr val="bg1"/>
                </a:solidFill>
              </a:rPr>
              <a:t>Для противодействия распространению новой </a:t>
            </a:r>
            <a:r>
              <a:rPr lang="ru-RU" sz="1700" dirty="0" err="1">
                <a:solidFill>
                  <a:schemeClr val="bg1"/>
                </a:solidFill>
              </a:rPr>
              <a:t>коронавирусной</a:t>
            </a:r>
            <a:r>
              <a:rPr lang="ru-RU" sz="1700" dirty="0">
                <a:solidFill>
                  <a:schemeClr val="bg1"/>
                </a:solidFill>
              </a:rPr>
              <a:t> инфекции убедительно просим вас при приемке помещений соблюдать следующие меры:</a:t>
            </a:r>
          </a:p>
          <a:p>
            <a:pPr>
              <a:lnSpc>
                <a:spcPct val="120000"/>
              </a:lnSpc>
            </a:pPr>
            <a:endParaRPr lang="ru-RU" sz="1400" dirty="0">
              <a:solidFill>
                <a:schemeClr val="bg1"/>
              </a:solidFill>
            </a:endParaRPr>
          </a:p>
          <a:p>
            <a:pPr marL="285750" indent="-285750">
              <a:buFont typeface="Arial" panose="020B0604020202020204" pitchFamily="34" charset="0"/>
              <a:buChar char="•"/>
            </a:pPr>
            <a:r>
              <a:rPr lang="ru-RU" sz="1400" dirty="0">
                <a:solidFill>
                  <a:schemeClr val="bg1"/>
                </a:solidFill>
              </a:rPr>
              <a:t>При визите в офис передачи при себе необходимо иметь средства индивидуальной защиты: маски, перчатки.</a:t>
            </a:r>
          </a:p>
          <a:p>
            <a:pPr marL="285750" indent="-285750">
              <a:buFont typeface="Arial" panose="020B0604020202020204" pitchFamily="34" charset="0"/>
              <a:buChar char="•"/>
            </a:pPr>
            <a:endParaRPr lang="ru-RU" sz="1400" dirty="0">
              <a:solidFill>
                <a:schemeClr val="bg1"/>
              </a:solidFill>
            </a:endParaRPr>
          </a:p>
          <a:p>
            <a:pPr marL="285750" indent="-285750">
              <a:buFont typeface="Arial" panose="020B0604020202020204" pitchFamily="34" charset="0"/>
              <a:buChar char="•"/>
            </a:pPr>
            <a:r>
              <a:rPr lang="ru-RU" sz="1400" dirty="0">
                <a:solidFill>
                  <a:schemeClr val="bg1"/>
                </a:solidFill>
              </a:rPr>
              <a:t>В приемке могут участвовать только собственники помещения (лица, указанные в качестве стороны в договоре долевого участия). Дополнительно допускается 1 человек из состава семьи или сотрудник проверяющей компании. Количество участников при приемке – не более трех.</a:t>
            </a:r>
          </a:p>
          <a:p>
            <a:pPr marL="285750" indent="-285750">
              <a:buFont typeface="Arial" panose="020B0604020202020204" pitchFamily="34" charset="0"/>
              <a:buChar char="•"/>
            </a:pPr>
            <a:endParaRPr lang="ru-RU" sz="1400" dirty="0">
              <a:solidFill>
                <a:schemeClr val="bg1"/>
              </a:solidFill>
            </a:endParaRPr>
          </a:p>
          <a:p>
            <a:pPr marL="285750" indent="-285750">
              <a:buFont typeface="Arial" panose="020B0604020202020204" pitchFamily="34" charset="0"/>
              <a:buChar char="•"/>
            </a:pPr>
            <a:r>
              <a:rPr lang="ru-RU" sz="1400" dirty="0">
                <a:solidFill>
                  <a:schemeClr val="bg1"/>
                </a:solidFill>
              </a:rPr>
              <a:t>Не приводите на приемку малолетних детей и лиц старше 65 лет.</a:t>
            </a:r>
          </a:p>
        </p:txBody>
      </p:sp>
    </p:spTree>
    <p:extLst>
      <p:ext uri="{BB962C8B-B14F-4D97-AF65-F5344CB8AC3E}">
        <p14:creationId xmlns:p14="http://schemas.microsoft.com/office/powerpoint/2010/main" val="2574943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D643A2-4144-4E0E-BFFC-86BBE71C3184}"/>
              </a:ext>
            </a:extLst>
          </p:cNvPr>
          <p:cNvSpPr>
            <a:spLocks noGrp="1"/>
          </p:cNvSpPr>
          <p:nvPr>
            <p:ph type="title"/>
          </p:nvPr>
        </p:nvSpPr>
        <p:spPr/>
        <p:txBody>
          <a:bodyPr/>
          <a:lstStyle/>
          <a:p>
            <a:r>
              <a:rPr lang="ru-RU" dirty="0"/>
              <a:t>Процесс приемки квартиры</a:t>
            </a:r>
          </a:p>
        </p:txBody>
      </p:sp>
      <p:sp>
        <p:nvSpPr>
          <p:cNvPr id="3" name="Freeform 14">
            <a:extLst>
              <a:ext uri="{FF2B5EF4-FFF2-40B4-BE49-F238E27FC236}">
                <a16:creationId xmlns:a16="http://schemas.microsoft.com/office/drawing/2014/main" id="{25041195-1734-4752-BA61-F9E48123D20B}"/>
              </a:ext>
            </a:extLst>
          </p:cNvPr>
          <p:cNvSpPr/>
          <p:nvPr/>
        </p:nvSpPr>
        <p:spPr>
          <a:xfrm>
            <a:off x="2277020" y="1494263"/>
            <a:ext cx="3512635" cy="1839952"/>
          </a:xfrm>
          <a:custGeom>
            <a:avLst/>
            <a:gdLst>
              <a:gd name="connsiteX0" fmla="*/ 3639277 w 4568051"/>
              <a:gd name="connsiteY0" fmla="*/ 6319 h 3285648"/>
              <a:gd name="connsiteX1" fmla="*/ 3645596 w 4568051"/>
              <a:gd name="connsiteY1" fmla="*/ 1630187 h 3285648"/>
              <a:gd name="connsiteX2" fmla="*/ 3449732 w 4568051"/>
              <a:gd name="connsiteY2" fmla="*/ 1826062 h 3285648"/>
              <a:gd name="connsiteX3" fmla="*/ 815047 w 4568051"/>
              <a:gd name="connsiteY3" fmla="*/ 1832381 h 3285648"/>
              <a:gd name="connsiteX4" fmla="*/ 0 w 4568051"/>
              <a:gd name="connsiteY4" fmla="*/ 2672748 h 3285648"/>
              <a:gd name="connsiteX5" fmla="*/ 0 w 4568051"/>
              <a:gd name="connsiteY5" fmla="*/ 3007632 h 3285648"/>
              <a:gd name="connsiteX6" fmla="*/ 492819 w 4568051"/>
              <a:gd name="connsiteY6" fmla="*/ 3285648 h 3285648"/>
              <a:gd name="connsiteX7" fmla="*/ 985638 w 4568051"/>
              <a:gd name="connsiteY7" fmla="*/ 3013950 h 3285648"/>
              <a:gd name="connsiteX8" fmla="*/ 985638 w 4568051"/>
              <a:gd name="connsiteY8" fmla="*/ 2950765 h 3285648"/>
              <a:gd name="connsiteX9" fmla="*/ 1187820 w 4568051"/>
              <a:gd name="connsiteY9" fmla="*/ 2811757 h 3285648"/>
              <a:gd name="connsiteX10" fmla="*/ 3614005 w 4568051"/>
              <a:gd name="connsiteY10" fmla="*/ 2811757 h 3285648"/>
              <a:gd name="connsiteX11" fmla="*/ 4568051 w 4568051"/>
              <a:gd name="connsiteY11" fmla="*/ 1920840 h 3285648"/>
              <a:gd name="connsiteX12" fmla="*/ 4561733 w 4568051"/>
              <a:gd name="connsiteY12" fmla="*/ 0 h 3285648"/>
              <a:gd name="connsiteX13" fmla="*/ 3639277 w 4568051"/>
              <a:gd name="connsiteY13" fmla="*/ 6319 h 3285648"/>
              <a:gd name="connsiteX0" fmla="*/ 3639277 w 4568071"/>
              <a:gd name="connsiteY0" fmla="*/ 6319 h 3285648"/>
              <a:gd name="connsiteX1" fmla="*/ 3645596 w 4568071"/>
              <a:gd name="connsiteY1" fmla="*/ 1630187 h 3285648"/>
              <a:gd name="connsiteX2" fmla="*/ 3449732 w 4568071"/>
              <a:gd name="connsiteY2" fmla="*/ 1826062 h 3285648"/>
              <a:gd name="connsiteX3" fmla="*/ 815047 w 4568071"/>
              <a:gd name="connsiteY3" fmla="*/ 1832381 h 3285648"/>
              <a:gd name="connsiteX4" fmla="*/ 0 w 4568071"/>
              <a:gd name="connsiteY4" fmla="*/ 2672748 h 3285648"/>
              <a:gd name="connsiteX5" fmla="*/ 0 w 4568071"/>
              <a:gd name="connsiteY5" fmla="*/ 3007632 h 3285648"/>
              <a:gd name="connsiteX6" fmla="*/ 492819 w 4568071"/>
              <a:gd name="connsiteY6" fmla="*/ 3285648 h 3285648"/>
              <a:gd name="connsiteX7" fmla="*/ 985638 w 4568071"/>
              <a:gd name="connsiteY7" fmla="*/ 3013950 h 3285648"/>
              <a:gd name="connsiteX8" fmla="*/ 985638 w 4568071"/>
              <a:gd name="connsiteY8" fmla="*/ 2950765 h 3285648"/>
              <a:gd name="connsiteX9" fmla="*/ 1187820 w 4568071"/>
              <a:gd name="connsiteY9" fmla="*/ 2811757 h 3285648"/>
              <a:gd name="connsiteX10" fmla="*/ 3614005 w 4568071"/>
              <a:gd name="connsiteY10" fmla="*/ 2811757 h 3285648"/>
              <a:gd name="connsiteX11" fmla="*/ 4568051 w 4568071"/>
              <a:gd name="connsiteY11" fmla="*/ 1920840 h 3285648"/>
              <a:gd name="connsiteX12" fmla="*/ 4561733 w 4568071"/>
              <a:gd name="connsiteY12" fmla="*/ 0 h 3285648"/>
              <a:gd name="connsiteX13" fmla="*/ 3639277 w 4568071"/>
              <a:gd name="connsiteY13" fmla="*/ 6319 h 3285648"/>
              <a:gd name="connsiteX0" fmla="*/ 3639277 w 4568081"/>
              <a:gd name="connsiteY0" fmla="*/ 6319 h 3285648"/>
              <a:gd name="connsiteX1" fmla="*/ 3645596 w 4568081"/>
              <a:gd name="connsiteY1" fmla="*/ 1630187 h 3285648"/>
              <a:gd name="connsiteX2" fmla="*/ 3449732 w 4568081"/>
              <a:gd name="connsiteY2" fmla="*/ 1826062 h 3285648"/>
              <a:gd name="connsiteX3" fmla="*/ 815047 w 4568081"/>
              <a:gd name="connsiteY3" fmla="*/ 1832381 h 3285648"/>
              <a:gd name="connsiteX4" fmla="*/ 0 w 4568081"/>
              <a:gd name="connsiteY4" fmla="*/ 2672748 h 3285648"/>
              <a:gd name="connsiteX5" fmla="*/ 0 w 4568081"/>
              <a:gd name="connsiteY5" fmla="*/ 3007632 h 3285648"/>
              <a:gd name="connsiteX6" fmla="*/ 492819 w 4568081"/>
              <a:gd name="connsiteY6" fmla="*/ 3285648 h 3285648"/>
              <a:gd name="connsiteX7" fmla="*/ 985638 w 4568081"/>
              <a:gd name="connsiteY7" fmla="*/ 3013950 h 3285648"/>
              <a:gd name="connsiteX8" fmla="*/ 985638 w 4568081"/>
              <a:gd name="connsiteY8" fmla="*/ 2950765 h 3285648"/>
              <a:gd name="connsiteX9" fmla="*/ 1187820 w 4568081"/>
              <a:gd name="connsiteY9" fmla="*/ 2811757 h 3285648"/>
              <a:gd name="connsiteX10" fmla="*/ 3614005 w 4568081"/>
              <a:gd name="connsiteY10" fmla="*/ 2811757 h 3285648"/>
              <a:gd name="connsiteX11" fmla="*/ 4568051 w 4568081"/>
              <a:gd name="connsiteY11" fmla="*/ 1920840 h 3285648"/>
              <a:gd name="connsiteX12" fmla="*/ 4561733 w 4568081"/>
              <a:gd name="connsiteY12" fmla="*/ 0 h 3285648"/>
              <a:gd name="connsiteX13" fmla="*/ 3639277 w 4568081"/>
              <a:gd name="connsiteY13" fmla="*/ 6319 h 3285648"/>
              <a:gd name="connsiteX0" fmla="*/ 3639277 w 4568081"/>
              <a:gd name="connsiteY0" fmla="*/ 6319 h 3285648"/>
              <a:gd name="connsiteX1" fmla="*/ 3645596 w 4568081"/>
              <a:gd name="connsiteY1" fmla="*/ 1630187 h 3285648"/>
              <a:gd name="connsiteX2" fmla="*/ 3449732 w 4568081"/>
              <a:gd name="connsiteY2" fmla="*/ 1826062 h 3285648"/>
              <a:gd name="connsiteX3" fmla="*/ 815047 w 4568081"/>
              <a:gd name="connsiteY3" fmla="*/ 1832381 h 3285648"/>
              <a:gd name="connsiteX4" fmla="*/ 0 w 4568081"/>
              <a:gd name="connsiteY4" fmla="*/ 2672748 h 3285648"/>
              <a:gd name="connsiteX5" fmla="*/ 0 w 4568081"/>
              <a:gd name="connsiteY5" fmla="*/ 3007632 h 3285648"/>
              <a:gd name="connsiteX6" fmla="*/ 492819 w 4568081"/>
              <a:gd name="connsiteY6" fmla="*/ 3285648 h 3285648"/>
              <a:gd name="connsiteX7" fmla="*/ 985638 w 4568081"/>
              <a:gd name="connsiteY7" fmla="*/ 3013950 h 3285648"/>
              <a:gd name="connsiteX8" fmla="*/ 985638 w 4568081"/>
              <a:gd name="connsiteY8" fmla="*/ 2950765 h 3285648"/>
              <a:gd name="connsiteX9" fmla="*/ 1187820 w 4568081"/>
              <a:gd name="connsiteY9" fmla="*/ 2811757 h 3285648"/>
              <a:gd name="connsiteX10" fmla="*/ 3614005 w 4568081"/>
              <a:gd name="connsiteY10" fmla="*/ 2811757 h 3285648"/>
              <a:gd name="connsiteX11" fmla="*/ 4568051 w 4568081"/>
              <a:gd name="connsiteY11" fmla="*/ 1920840 h 3285648"/>
              <a:gd name="connsiteX12" fmla="*/ 4561733 w 4568081"/>
              <a:gd name="connsiteY12" fmla="*/ 0 h 3285648"/>
              <a:gd name="connsiteX13" fmla="*/ 3639277 w 4568081"/>
              <a:gd name="connsiteY13" fmla="*/ 6319 h 3285648"/>
              <a:gd name="connsiteX0" fmla="*/ 3639277 w 4568081"/>
              <a:gd name="connsiteY0" fmla="*/ 6319 h 3285648"/>
              <a:gd name="connsiteX1" fmla="*/ 3645596 w 4568081"/>
              <a:gd name="connsiteY1" fmla="*/ 1630187 h 3285648"/>
              <a:gd name="connsiteX2" fmla="*/ 3449732 w 4568081"/>
              <a:gd name="connsiteY2" fmla="*/ 1826062 h 3285648"/>
              <a:gd name="connsiteX3" fmla="*/ 815047 w 4568081"/>
              <a:gd name="connsiteY3" fmla="*/ 1832381 h 3285648"/>
              <a:gd name="connsiteX4" fmla="*/ 0 w 4568081"/>
              <a:gd name="connsiteY4" fmla="*/ 2672748 h 3285648"/>
              <a:gd name="connsiteX5" fmla="*/ 0 w 4568081"/>
              <a:gd name="connsiteY5" fmla="*/ 3007632 h 3285648"/>
              <a:gd name="connsiteX6" fmla="*/ 492819 w 4568081"/>
              <a:gd name="connsiteY6" fmla="*/ 3285648 h 3285648"/>
              <a:gd name="connsiteX7" fmla="*/ 985638 w 4568081"/>
              <a:gd name="connsiteY7" fmla="*/ 3013950 h 3285648"/>
              <a:gd name="connsiteX8" fmla="*/ 985638 w 4568081"/>
              <a:gd name="connsiteY8" fmla="*/ 2950765 h 3285648"/>
              <a:gd name="connsiteX9" fmla="*/ 1187820 w 4568081"/>
              <a:gd name="connsiteY9" fmla="*/ 2811757 h 3285648"/>
              <a:gd name="connsiteX10" fmla="*/ 3614005 w 4568081"/>
              <a:gd name="connsiteY10" fmla="*/ 2811757 h 3285648"/>
              <a:gd name="connsiteX11" fmla="*/ 4568051 w 4568081"/>
              <a:gd name="connsiteY11" fmla="*/ 1920840 h 3285648"/>
              <a:gd name="connsiteX12" fmla="*/ 4561733 w 4568081"/>
              <a:gd name="connsiteY12" fmla="*/ 0 h 3285648"/>
              <a:gd name="connsiteX13" fmla="*/ 3639277 w 4568081"/>
              <a:gd name="connsiteY13" fmla="*/ 6319 h 3285648"/>
              <a:gd name="connsiteX0" fmla="*/ 3639277 w 4568081"/>
              <a:gd name="connsiteY0" fmla="*/ 6319 h 3285648"/>
              <a:gd name="connsiteX1" fmla="*/ 3645596 w 4568081"/>
              <a:gd name="connsiteY1" fmla="*/ 1630187 h 3285648"/>
              <a:gd name="connsiteX2" fmla="*/ 3449732 w 4568081"/>
              <a:gd name="connsiteY2" fmla="*/ 1826062 h 3285648"/>
              <a:gd name="connsiteX3" fmla="*/ 815047 w 4568081"/>
              <a:gd name="connsiteY3" fmla="*/ 1832381 h 3285648"/>
              <a:gd name="connsiteX4" fmla="*/ 0 w 4568081"/>
              <a:gd name="connsiteY4" fmla="*/ 2672748 h 3285648"/>
              <a:gd name="connsiteX5" fmla="*/ 0 w 4568081"/>
              <a:gd name="connsiteY5" fmla="*/ 3007632 h 3285648"/>
              <a:gd name="connsiteX6" fmla="*/ 492819 w 4568081"/>
              <a:gd name="connsiteY6" fmla="*/ 3285648 h 3285648"/>
              <a:gd name="connsiteX7" fmla="*/ 985638 w 4568081"/>
              <a:gd name="connsiteY7" fmla="*/ 3013950 h 3285648"/>
              <a:gd name="connsiteX8" fmla="*/ 985638 w 4568081"/>
              <a:gd name="connsiteY8" fmla="*/ 2950765 h 3285648"/>
              <a:gd name="connsiteX9" fmla="*/ 1187820 w 4568081"/>
              <a:gd name="connsiteY9" fmla="*/ 2811757 h 3285648"/>
              <a:gd name="connsiteX10" fmla="*/ 3614005 w 4568081"/>
              <a:gd name="connsiteY10" fmla="*/ 2811757 h 3285648"/>
              <a:gd name="connsiteX11" fmla="*/ 4568051 w 4568081"/>
              <a:gd name="connsiteY11" fmla="*/ 1920840 h 3285648"/>
              <a:gd name="connsiteX12" fmla="*/ 4561733 w 4568081"/>
              <a:gd name="connsiteY12" fmla="*/ 0 h 3285648"/>
              <a:gd name="connsiteX13" fmla="*/ 3639277 w 4568081"/>
              <a:gd name="connsiteY13" fmla="*/ 6319 h 3285648"/>
              <a:gd name="connsiteX0" fmla="*/ 3639277 w 4568081"/>
              <a:gd name="connsiteY0" fmla="*/ 6319 h 3285648"/>
              <a:gd name="connsiteX1" fmla="*/ 3645596 w 4568081"/>
              <a:gd name="connsiteY1" fmla="*/ 1630187 h 3285648"/>
              <a:gd name="connsiteX2" fmla="*/ 3449732 w 4568081"/>
              <a:gd name="connsiteY2" fmla="*/ 1826062 h 3285648"/>
              <a:gd name="connsiteX3" fmla="*/ 815047 w 4568081"/>
              <a:gd name="connsiteY3" fmla="*/ 1832381 h 3285648"/>
              <a:gd name="connsiteX4" fmla="*/ 0 w 4568081"/>
              <a:gd name="connsiteY4" fmla="*/ 2672748 h 3285648"/>
              <a:gd name="connsiteX5" fmla="*/ 0 w 4568081"/>
              <a:gd name="connsiteY5" fmla="*/ 3007632 h 3285648"/>
              <a:gd name="connsiteX6" fmla="*/ 492819 w 4568081"/>
              <a:gd name="connsiteY6" fmla="*/ 3285648 h 3285648"/>
              <a:gd name="connsiteX7" fmla="*/ 985638 w 4568081"/>
              <a:gd name="connsiteY7" fmla="*/ 3013950 h 3285648"/>
              <a:gd name="connsiteX8" fmla="*/ 985638 w 4568081"/>
              <a:gd name="connsiteY8" fmla="*/ 2950765 h 3285648"/>
              <a:gd name="connsiteX9" fmla="*/ 1187820 w 4568081"/>
              <a:gd name="connsiteY9" fmla="*/ 2811757 h 3285648"/>
              <a:gd name="connsiteX10" fmla="*/ 3614005 w 4568081"/>
              <a:gd name="connsiteY10" fmla="*/ 2811757 h 3285648"/>
              <a:gd name="connsiteX11" fmla="*/ 4568051 w 4568081"/>
              <a:gd name="connsiteY11" fmla="*/ 1920840 h 3285648"/>
              <a:gd name="connsiteX12" fmla="*/ 4561733 w 4568081"/>
              <a:gd name="connsiteY12" fmla="*/ 0 h 3285648"/>
              <a:gd name="connsiteX13" fmla="*/ 3639277 w 4568081"/>
              <a:gd name="connsiteY13" fmla="*/ 6319 h 3285648"/>
              <a:gd name="connsiteX0" fmla="*/ 3639277 w 4568081"/>
              <a:gd name="connsiteY0" fmla="*/ 6319 h 3285648"/>
              <a:gd name="connsiteX1" fmla="*/ 3645596 w 4568081"/>
              <a:gd name="connsiteY1" fmla="*/ 1630187 h 3285648"/>
              <a:gd name="connsiteX2" fmla="*/ 3449732 w 4568081"/>
              <a:gd name="connsiteY2" fmla="*/ 1826062 h 3285648"/>
              <a:gd name="connsiteX3" fmla="*/ 815047 w 4568081"/>
              <a:gd name="connsiteY3" fmla="*/ 1832381 h 3285648"/>
              <a:gd name="connsiteX4" fmla="*/ 0 w 4568081"/>
              <a:gd name="connsiteY4" fmla="*/ 2672748 h 3285648"/>
              <a:gd name="connsiteX5" fmla="*/ 0 w 4568081"/>
              <a:gd name="connsiteY5" fmla="*/ 3007632 h 3285648"/>
              <a:gd name="connsiteX6" fmla="*/ 492819 w 4568081"/>
              <a:gd name="connsiteY6" fmla="*/ 3285648 h 3285648"/>
              <a:gd name="connsiteX7" fmla="*/ 985638 w 4568081"/>
              <a:gd name="connsiteY7" fmla="*/ 3013950 h 3285648"/>
              <a:gd name="connsiteX8" fmla="*/ 985638 w 4568081"/>
              <a:gd name="connsiteY8" fmla="*/ 2950765 h 3285648"/>
              <a:gd name="connsiteX9" fmla="*/ 1187820 w 4568081"/>
              <a:gd name="connsiteY9" fmla="*/ 2811757 h 3285648"/>
              <a:gd name="connsiteX10" fmla="*/ 3614005 w 4568081"/>
              <a:gd name="connsiteY10" fmla="*/ 2811757 h 3285648"/>
              <a:gd name="connsiteX11" fmla="*/ 4568051 w 4568081"/>
              <a:gd name="connsiteY11" fmla="*/ 1920840 h 3285648"/>
              <a:gd name="connsiteX12" fmla="*/ 4561733 w 4568081"/>
              <a:gd name="connsiteY12" fmla="*/ 0 h 3285648"/>
              <a:gd name="connsiteX13" fmla="*/ 3639277 w 4568081"/>
              <a:gd name="connsiteY13" fmla="*/ 6319 h 3285648"/>
              <a:gd name="connsiteX0" fmla="*/ 3639277 w 4568081"/>
              <a:gd name="connsiteY0" fmla="*/ 6319 h 3285648"/>
              <a:gd name="connsiteX1" fmla="*/ 3645596 w 4568081"/>
              <a:gd name="connsiteY1" fmla="*/ 1630187 h 3285648"/>
              <a:gd name="connsiteX2" fmla="*/ 3449732 w 4568081"/>
              <a:gd name="connsiteY2" fmla="*/ 1826062 h 3285648"/>
              <a:gd name="connsiteX3" fmla="*/ 815047 w 4568081"/>
              <a:gd name="connsiteY3" fmla="*/ 1832381 h 3285648"/>
              <a:gd name="connsiteX4" fmla="*/ 0 w 4568081"/>
              <a:gd name="connsiteY4" fmla="*/ 2672748 h 3285648"/>
              <a:gd name="connsiteX5" fmla="*/ 0 w 4568081"/>
              <a:gd name="connsiteY5" fmla="*/ 3007632 h 3285648"/>
              <a:gd name="connsiteX6" fmla="*/ 492819 w 4568081"/>
              <a:gd name="connsiteY6" fmla="*/ 3285648 h 3285648"/>
              <a:gd name="connsiteX7" fmla="*/ 985638 w 4568081"/>
              <a:gd name="connsiteY7" fmla="*/ 3013950 h 3285648"/>
              <a:gd name="connsiteX8" fmla="*/ 985638 w 4568081"/>
              <a:gd name="connsiteY8" fmla="*/ 2950765 h 3285648"/>
              <a:gd name="connsiteX9" fmla="*/ 1187820 w 4568081"/>
              <a:gd name="connsiteY9" fmla="*/ 2811757 h 3285648"/>
              <a:gd name="connsiteX10" fmla="*/ 3614005 w 4568081"/>
              <a:gd name="connsiteY10" fmla="*/ 2811757 h 3285648"/>
              <a:gd name="connsiteX11" fmla="*/ 4568051 w 4568081"/>
              <a:gd name="connsiteY11" fmla="*/ 1920840 h 3285648"/>
              <a:gd name="connsiteX12" fmla="*/ 4561733 w 4568081"/>
              <a:gd name="connsiteY12" fmla="*/ 0 h 3285648"/>
              <a:gd name="connsiteX13" fmla="*/ 3639277 w 4568081"/>
              <a:gd name="connsiteY13" fmla="*/ 6319 h 3285648"/>
              <a:gd name="connsiteX0" fmla="*/ 3639277 w 4568081"/>
              <a:gd name="connsiteY0" fmla="*/ 6319 h 3285648"/>
              <a:gd name="connsiteX1" fmla="*/ 3645596 w 4568081"/>
              <a:gd name="connsiteY1" fmla="*/ 1630187 h 3285648"/>
              <a:gd name="connsiteX2" fmla="*/ 3449732 w 4568081"/>
              <a:gd name="connsiteY2" fmla="*/ 1826062 h 3285648"/>
              <a:gd name="connsiteX3" fmla="*/ 815047 w 4568081"/>
              <a:gd name="connsiteY3" fmla="*/ 1832381 h 3285648"/>
              <a:gd name="connsiteX4" fmla="*/ 0 w 4568081"/>
              <a:gd name="connsiteY4" fmla="*/ 2672748 h 3285648"/>
              <a:gd name="connsiteX5" fmla="*/ 0 w 4568081"/>
              <a:gd name="connsiteY5" fmla="*/ 3007632 h 3285648"/>
              <a:gd name="connsiteX6" fmla="*/ 492819 w 4568081"/>
              <a:gd name="connsiteY6" fmla="*/ 3285648 h 3285648"/>
              <a:gd name="connsiteX7" fmla="*/ 985638 w 4568081"/>
              <a:gd name="connsiteY7" fmla="*/ 3013950 h 3285648"/>
              <a:gd name="connsiteX8" fmla="*/ 985638 w 4568081"/>
              <a:gd name="connsiteY8" fmla="*/ 2950765 h 3285648"/>
              <a:gd name="connsiteX9" fmla="*/ 1187820 w 4568081"/>
              <a:gd name="connsiteY9" fmla="*/ 2811757 h 3285648"/>
              <a:gd name="connsiteX10" fmla="*/ 3614005 w 4568081"/>
              <a:gd name="connsiteY10" fmla="*/ 2811757 h 3285648"/>
              <a:gd name="connsiteX11" fmla="*/ 4568051 w 4568081"/>
              <a:gd name="connsiteY11" fmla="*/ 1920840 h 3285648"/>
              <a:gd name="connsiteX12" fmla="*/ 4561733 w 4568081"/>
              <a:gd name="connsiteY12" fmla="*/ 0 h 3285648"/>
              <a:gd name="connsiteX13" fmla="*/ 3639277 w 4568081"/>
              <a:gd name="connsiteY13" fmla="*/ 6319 h 3285648"/>
              <a:gd name="connsiteX0" fmla="*/ 3609970 w 4568081"/>
              <a:gd name="connsiteY0" fmla="*/ 16088 h 3285648"/>
              <a:gd name="connsiteX1" fmla="*/ 3645596 w 4568081"/>
              <a:gd name="connsiteY1" fmla="*/ 1630187 h 3285648"/>
              <a:gd name="connsiteX2" fmla="*/ 3449732 w 4568081"/>
              <a:gd name="connsiteY2" fmla="*/ 1826062 h 3285648"/>
              <a:gd name="connsiteX3" fmla="*/ 815047 w 4568081"/>
              <a:gd name="connsiteY3" fmla="*/ 1832381 h 3285648"/>
              <a:gd name="connsiteX4" fmla="*/ 0 w 4568081"/>
              <a:gd name="connsiteY4" fmla="*/ 2672748 h 3285648"/>
              <a:gd name="connsiteX5" fmla="*/ 0 w 4568081"/>
              <a:gd name="connsiteY5" fmla="*/ 3007632 h 3285648"/>
              <a:gd name="connsiteX6" fmla="*/ 492819 w 4568081"/>
              <a:gd name="connsiteY6" fmla="*/ 3285648 h 3285648"/>
              <a:gd name="connsiteX7" fmla="*/ 985638 w 4568081"/>
              <a:gd name="connsiteY7" fmla="*/ 3013950 h 3285648"/>
              <a:gd name="connsiteX8" fmla="*/ 985638 w 4568081"/>
              <a:gd name="connsiteY8" fmla="*/ 2950765 h 3285648"/>
              <a:gd name="connsiteX9" fmla="*/ 1187820 w 4568081"/>
              <a:gd name="connsiteY9" fmla="*/ 2811757 h 3285648"/>
              <a:gd name="connsiteX10" fmla="*/ 3614005 w 4568081"/>
              <a:gd name="connsiteY10" fmla="*/ 2811757 h 3285648"/>
              <a:gd name="connsiteX11" fmla="*/ 4568051 w 4568081"/>
              <a:gd name="connsiteY11" fmla="*/ 1920840 h 3285648"/>
              <a:gd name="connsiteX12" fmla="*/ 4561733 w 4568081"/>
              <a:gd name="connsiteY12" fmla="*/ 0 h 3285648"/>
              <a:gd name="connsiteX13" fmla="*/ 3609970 w 4568081"/>
              <a:gd name="connsiteY13" fmla="*/ 16088 h 3285648"/>
              <a:gd name="connsiteX0" fmla="*/ 3609970 w 4568081"/>
              <a:gd name="connsiteY0" fmla="*/ 16088 h 3285648"/>
              <a:gd name="connsiteX1" fmla="*/ 3616289 w 4568081"/>
              <a:gd name="connsiteY1" fmla="*/ 1639956 h 3285648"/>
              <a:gd name="connsiteX2" fmla="*/ 3449732 w 4568081"/>
              <a:gd name="connsiteY2" fmla="*/ 1826062 h 3285648"/>
              <a:gd name="connsiteX3" fmla="*/ 815047 w 4568081"/>
              <a:gd name="connsiteY3" fmla="*/ 1832381 h 3285648"/>
              <a:gd name="connsiteX4" fmla="*/ 0 w 4568081"/>
              <a:gd name="connsiteY4" fmla="*/ 2672748 h 3285648"/>
              <a:gd name="connsiteX5" fmla="*/ 0 w 4568081"/>
              <a:gd name="connsiteY5" fmla="*/ 3007632 h 3285648"/>
              <a:gd name="connsiteX6" fmla="*/ 492819 w 4568081"/>
              <a:gd name="connsiteY6" fmla="*/ 3285648 h 3285648"/>
              <a:gd name="connsiteX7" fmla="*/ 985638 w 4568081"/>
              <a:gd name="connsiteY7" fmla="*/ 3013950 h 3285648"/>
              <a:gd name="connsiteX8" fmla="*/ 985638 w 4568081"/>
              <a:gd name="connsiteY8" fmla="*/ 2950765 h 3285648"/>
              <a:gd name="connsiteX9" fmla="*/ 1187820 w 4568081"/>
              <a:gd name="connsiteY9" fmla="*/ 2811757 h 3285648"/>
              <a:gd name="connsiteX10" fmla="*/ 3614005 w 4568081"/>
              <a:gd name="connsiteY10" fmla="*/ 2811757 h 3285648"/>
              <a:gd name="connsiteX11" fmla="*/ 4568051 w 4568081"/>
              <a:gd name="connsiteY11" fmla="*/ 1920840 h 3285648"/>
              <a:gd name="connsiteX12" fmla="*/ 4561733 w 4568081"/>
              <a:gd name="connsiteY12" fmla="*/ 0 h 3285648"/>
              <a:gd name="connsiteX13" fmla="*/ 3609970 w 4568081"/>
              <a:gd name="connsiteY13" fmla="*/ 16088 h 3285648"/>
              <a:gd name="connsiteX0" fmla="*/ 3609970 w 4568081"/>
              <a:gd name="connsiteY0" fmla="*/ 16088 h 3285648"/>
              <a:gd name="connsiteX1" fmla="*/ 3616289 w 4568081"/>
              <a:gd name="connsiteY1" fmla="*/ 1639956 h 3285648"/>
              <a:gd name="connsiteX2" fmla="*/ 3410655 w 4568081"/>
              <a:gd name="connsiteY2" fmla="*/ 1835832 h 3285648"/>
              <a:gd name="connsiteX3" fmla="*/ 815047 w 4568081"/>
              <a:gd name="connsiteY3" fmla="*/ 1832381 h 3285648"/>
              <a:gd name="connsiteX4" fmla="*/ 0 w 4568081"/>
              <a:gd name="connsiteY4" fmla="*/ 2672748 h 3285648"/>
              <a:gd name="connsiteX5" fmla="*/ 0 w 4568081"/>
              <a:gd name="connsiteY5" fmla="*/ 3007632 h 3285648"/>
              <a:gd name="connsiteX6" fmla="*/ 492819 w 4568081"/>
              <a:gd name="connsiteY6" fmla="*/ 3285648 h 3285648"/>
              <a:gd name="connsiteX7" fmla="*/ 985638 w 4568081"/>
              <a:gd name="connsiteY7" fmla="*/ 3013950 h 3285648"/>
              <a:gd name="connsiteX8" fmla="*/ 985638 w 4568081"/>
              <a:gd name="connsiteY8" fmla="*/ 2950765 h 3285648"/>
              <a:gd name="connsiteX9" fmla="*/ 1187820 w 4568081"/>
              <a:gd name="connsiteY9" fmla="*/ 2811757 h 3285648"/>
              <a:gd name="connsiteX10" fmla="*/ 3614005 w 4568081"/>
              <a:gd name="connsiteY10" fmla="*/ 2811757 h 3285648"/>
              <a:gd name="connsiteX11" fmla="*/ 4568051 w 4568081"/>
              <a:gd name="connsiteY11" fmla="*/ 1920840 h 3285648"/>
              <a:gd name="connsiteX12" fmla="*/ 4561733 w 4568081"/>
              <a:gd name="connsiteY12" fmla="*/ 0 h 3285648"/>
              <a:gd name="connsiteX13" fmla="*/ 3609970 w 4568081"/>
              <a:gd name="connsiteY13" fmla="*/ 16088 h 3285648"/>
              <a:gd name="connsiteX0" fmla="*/ 3609970 w 4568081"/>
              <a:gd name="connsiteY0" fmla="*/ 16088 h 3285648"/>
              <a:gd name="connsiteX1" fmla="*/ 3616289 w 4568081"/>
              <a:gd name="connsiteY1" fmla="*/ 1639956 h 3285648"/>
              <a:gd name="connsiteX2" fmla="*/ 3410655 w 4568081"/>
              <a:gd name="connsiteY2" fmla="*/ 1835832 h 3285648"/>
              <a:gd name="connsiteX3" fmla="*/ 815047 w 4568081"/>
              <a:gd name="connsiteY3" fmla="*/ 1832381 h 3285648"/>
              <a:gd name="connsiteX4" fmla="*/ 0 w 4568081"/>
              <a:gd name="connsiteY4" fmla="*/ 2672748 h 3285648"/>
              <a:gd name="connsiteX5" fmla="*/ 0 w 4568081"/>
              <a:gd name="connsiteY5" fmla="*/ 3007632 h 3285648"/>
              <a:gd name="connsiteX6" fmla="*/ 492819 w 4568081"/>
              <a:gd name="connsiteY6" fmla="*/ 3285648 h 3285648"/>
              <a:gd name="connsiteX7" fmla="*/ 985638 w 4568081"/>
              <a:gd name="connsiteY7" fmla="*/ 3013950 h 3285648"/>
              <a:gd name="connsiteX8" fmla="*/ 985638 w 4568081"/>
              <a:gd name="connsiteY8" fmla="*/ 2950765 h 3285648"/>
              <a:gd name="connsiteX9" fmla="*/ 1187820 w 4568081"/>
              <a:gd name="connsiteY9" fmla="*/ 2811757 h 3285648"/>
              <a:gd name="connsiteX10" fmla="*/ 3614005 w 4568081"/>
              <a:gd name="connsiteY10" fmla="*/ 2811757 h 3285648"/>
              <a:gd name="connsiteX11" fmla="*/ 4568051 w 4568081"/>
              <a:gd name="connsiteY11" fmla="*/ 1920840 h 3285648"/>
              <a:gd name="connsiteX12" fmla="*/ 4561733 w 4568081"/>
              <a:gd name="connsiteY12" fmla="*/ 0 h 3285648"/>
              <a:gd name="connsiteX13" fmla="*/ 3609970 w 4568081"/>
              <a:gd name="connsiteY13" fmla="*/ 16088 h 3285648"/>
              <a:gd name="connsiteX0" fmla="*/ 3609970 w 4568081"/>
              <a:gd name="connsiteY0" fmla="*/ 16088 h 3285648"/>
              <a:gd name="connsiteX1" fmla="*/ 3616289 w 4568081"/>
              <a:gd name="connsiteY1" fmla="*/ 1639956 h 3285648"/>
              <a:gd name="connsiteX2" fmla="*/ 3410655 w 4568081"/>
              <a:gd name="connsiteY2" fmla="*/ 1835832 h 3285648"/>
              <a:gd name="connsiteX3" fmla="*/ 815047 w 4568081"/>
              <a:gd name="connsiteY3" fmla="*/ 1832381 h 3285648"/>
              <a:gd name="connsiteX4" fmla="*/ 0 w 4568081"/>
              <a:gd name="connsiteY4" fmla="*/ 2672748 h 3285648"/>
              <a:gd name="connsiteX5" fmla="*/ 0 w 4568081"/>
              <a:gd name="connsiteY5" fmla="*/ 3007632 h 3285648"/>
              <a:gd name="connsiteX6" fmla="*/ 492819 w 4568081"/>
              <a:gd name="connsiteY6" fmla="*/ 3285648 h 3285648"/>
              <a:gd name="connsiteX7" fmla="*/ 985638 w 4568081"/>
              <a:gd name="connsiteY7" fmla="*/ 3013950 h 3285648"/>
              <a:gd name="connsiteX8" fmla="*/ 985638 w 4568081"/>
              <a:gd name="connsiteY8" fmla="*/ 2950765 h 3285648"/>
              <a:gd name="connsiteX9" fmla="*/ 1187820 w 4568081"/>
              <a:gd name="connsiteY9" fmla="*/ 2811757 h 3285648"/>
              <a:gd name="connsiteX10" fmla="*/ 3614005 w 4568081"/>
              <a:gd name="connsiteY10" fmla="*/ 2811757 h 3285648"/>
              <a:gd name="connsiteX11" fmla="*/ 4568051 w 4568081"/>
              <a:gd name="connsiteY11" fmla="*/ 1920840 h 3285648"/>
              <a:gd name="connsiteX12" fmla="*/ 4561733 w 4568081"/>
              <a:gd name="connsiteY12" fmla="*/ 0 h 3285648"/>
              <a:gd name="connsiteX13" fmla="*/ 3609970 w 4568081"/>
              <a:gd name="connsiteY13" fmla="*/ 16088 h 3285648"/>
              <a:gd name="connsiteX0" fmla="*/ 3609970 w 4568081"/>
              <a:gd name="connsiteY0" fmla="*/ 0 h 3269560"/>
              <a:gd name="connsiteX1" fmla="*/ 3616289 w 4568081"/>
              <a:gd name="connsiteY1" fmla="*/ 1623868 h 3269560"/>
              <a:gd name="connsiteX2" fmla="*/ 3410655 w 4568081"/>
              <a:gd name="connsiteY2" fmla="*/ 1819744 h 3269560"/>
              <a:gd name="connsiteX3" fmla="*/ 815047 w 4568081"/>
              <a:gd name="connsiteY3" fmla="*/ 1816293 h 3269560"/>
              <a:gd name="connsiteX4" fmla="*/ 0 w 4568081"/>
              <a:gd name="connsiteY4" fmla="*/ 2656660 h 3269560"/>
              <a:gd name="connsiteX5" fmla="*/ 0 w 4568081"/>
              <a:gd name="connsiteY5" fmla="*/ 2991544 h 3269560"/>
              <a:gd name="connsiteX6" fmla="*/ 492819 w 4568081"/>
              <a:gd name="connsiteY6" fmla="*/ 3269560 h 3269560"/>
              <a:gd name="connsiteX7" fmla="*/ 985638 w 4568081"/>
              <a:gd name="connsiteY7" fmla="*/ 2997862 h 3269560"/>
              <a:gd name="connsiteX8" fmla="*/ 985638 w 4568081"/>
              <a:gd name="connsiteY8" fmla="*/ 2934677 h 3269560"/>
              <a:gd name="connsiteX9" fmla="*/ 1187820 w 4568081"/>
              <a:gd name="connsiteY9" fmla="*/ 2795669 h 3269560"/>
              <a:gd name="connsiteX10" fmla="*/ 3614005 w 4568081"/>
              <a:gd name="connsiteY10" fmla="*/ 2795669 h 3269560"/>
              <a:gd name="connsiteX11" fmla="*/ 4568051 w 4568081"/>
              <a:gd name="connsiteY11" fmla="*/ 1904752 h 3269560"/>
              <a:gd name="connsiteX12" fmla="*/ 4561733 w 4568081"/>
              <a:gd name="connsiteY12" fmla="*/ 1395918 h 3269560"/>
              <a:gd name="connsiteX13" fmla="*/ 3609970 w 4568081"/>
              <a:gd name="connsiteY13" fmla="*/ 0 h 3269560"/>
              <a:gd name="connsiteX0" fmla="*/ 3609970 w 4568081"/>
              <a:gd name="connsiteY0" fmla="*/ 0 h 3269560"/>
              <a:gd name="connsiteX1" fmla="*/ 3616289 w 4568081"/>
              <a:gd name="connsiteY1" fmla="*/ 1623868 h 3269560"/>
              <a:gd name="connsiteX2" fmla="*/ 3410655 w 4568081"/>
              <a:gd name="connsiteY2" fmla="*/ 1819744 h 3269560"/>
              <a:gd name="connsiteX3" fmla="*/ 815047 w 4568081"/>
              <a:gd name="connsiteY3" fmla="*/ 1816293 h 3269560"/>
              <a:gd name="connsiteX4" fmla="*/ 0 w 4568081"/>
              <a:gd name="connsiteY4" fmla="*/ 2656660 h 3269560"/>
              <a:gd name="connsiteX5" fmla="*/ 0 w 4568081"/>
              <a:gd name="connsiteY5" fmla="*/ 2991544 h 3269560"/>
              <a:gd name="connsiteX6" fmla="*/ 492819 w 4568081"/>
              <a:gd name="connsiteY6" fmla="*/ 3269560 h 3269560"/>
              <a:gd name="connsiteX7" fmla="*/ 985638 w 4568081"/>
              <a:gd name="connsiteY7" fmla="*/ 2997862 h 3269560"/>
              <a:gd name="connsiteX8" fmla="*/ 985638 w 4568081"/>
              <a:gd name="connsiteY8" fmla="*/ 2934677 h 3269560"/>
              <a:gd name="connsiteX9" fmla="*/ 1187820 w 4568081"/>
              <a:gd name="connsiteY9" fmla="*/ 2795669 h 3269560"/>
              <a:gd name="connsiteX10" fmla="*/ 3614005 w 4568081"/>
              <a:gd name="connsiteY10" fmla="*/ 2795669 h 3269560"/>
              <a:gd name="connsiteX11" fmla="*/ 4568051 w 4568081"/>
              <a:gd name="connsiteY11" fmla="*/ 1904752 h 3269560"/>
              <a:gd name="connsiteX12" fmla="*/ 4561733 w 4568081"/>
              <a:gd name="connsiteY12" fmla="*/ 1395918 h 3269560"/>
              <a:gd name="connsiteX13" fmla="*/ 3609970 w 4568081"/>
              <a:gd name="connsiteY13" fmla="*/ 0 h 3269560"/>
              <a:gd name="connsiteX0" fmla="*/ 3609970 w 4571025"/>
              <a:gd name="connsiteY0" fmla="*/ 0 h 3269560"/>
              <a:gd name="connsiteX1" fmla="*/ 3616289 w 4571025"/>
              <a:gd name="connsiteY1" fmla="*/ 1623868 h 3269560"/>
              <a:gd name="connsiteX2" fmla="*/ 3410655 w 4571025"/>
              <a:gd name="connsiteY2" fmla="*/ 1819744 h 3269560"/>
              <a:gd name="connsiteX3" fmla="*/ 815047 w 4571025"/>
              <a:gd name="connsiteY3" fmla="*/ 1816293 h 3269560"/>
              <a:gd name="connsiteX4" fmla="*/ 0 w 4571025"/>
              <a:gd name="connsiteY4" fmla="*/ 2656660 h 3269560"/>
              <a:gd name="connsiteX5" fmla="*/ 0 w 4571025"/>
              <a:gd name="connsiteY5" fmla="*/ 2991544 h 3269560"/>
              <a:gd name="connsiteX6" fmla="*/ 492819 w 4571025"/>
              <a:gd name="connsiteY6" fmla="*/ 3269560 h 3269560"/>
              <a:gd name="connsiteX7" fmla="*/ 985638 w 4571025"/>
              <a:gd name="connsiteY7" fmla="*/ 2997862 h 3269560"/>
              <a:gd name="connsiteX8" fmla="*/ 985638 w 4571025"/>
              <a:gd name="connsiteY8" fmla="*/ 2934677 h 3269560"/>
              <a:gd name="connsiteX9" fmla="*/ 1187820 w 4571025"/>
              <a:gd name="connsiteY9" fmla="*/ 2795669 h 3269560"/>
              <a:gd name="connsiteX10" fmla="*/ 3614005 w 4571025"/>
              <a:gd name="connsiteY10" fmla="*/ 2795669 h 3269560"/>
              <a:gd name="connsiteX11" fmla="*/ 4568051 w 4571025"/>
              <a:gd name="connsiteY11" fmla="*/ 1904752 h 3269560"/>
              <a:gd name="connsiteX12" fmla="*/ 4570614 w 4571025"/>
              <a:gd name="connsiteY12" fmla="*/ 1404799 h 3269560"/>
              <a:gd name="connsiteX13" fmla="*/ 3609970 w 4571025"/>
              <a:gd name="connsiteY13" fmla="*/ 0 h 3269560"/>
              <a:gd name="connsiteX0" fmla="*/ 3601089 w 4571025"/>
              <a:gd name="connsiteY0" fmla="*/ 0 h 1875315"/>
              <a:gd name="connsiteX1" fmla="*/ 3616289 w 4571025"/>
              <a:gd name="connsiteY1" fmla="*/ 229623 h 1875315"/>
              <a:gd name="connsiteX2" fmla="*/ 3410655 w 4571025"/>
              <a:gd name="connsiteY2" fmla="*/ 425499 h 1875315"/>
              <a:gd name="connsiteX3" fmla="*/ 815047 w 4571025"/>
              <a:gd name="connsiteY3" fmla="*/ 422048 h 1875315"/>
              <a:gd name="connsiteX4" fmla="*/ 0 w 4571025"/>
              <a:gd name="connsiteY4" fmla="*/ 1262415 h 1875315"/>
              <a:gd name="connsiteX5" fmla="*/ 0 w 4571025"/>
              <a:gd name="connsiteY5" fmla="*/ 1597299 h 1875315"/>
              <a:gd name="connsiteX6" fmla="*/ 492819 w 4571025"/>
              <a:gd name="connsiteY6" fmla="*/ 1875315 h 1875315"/>
              <a:gd name="connsiteX7" fmla="*/ 985638 w 4571025"/>
              <a:gd name="connsiteY7" fmla="*/ 1603617 h 1875315"/>
              <a:gd name="connsiteX8" fmla="*/ 985638 w 4571025"/>
              <a:gd name="connsiteY8" fmla="*/ 1540432 h 1875315"/>
              <a:gd name="connsiteX9" fmla="*/ 1187820 w 4571025"/>
              <a:gd name="connsiteY9" fmla="*/ 1401424 h 1875315"/>
              <a:gd name="connsiteX10" fmla="*/ 3614005 w 4571025"/>
              <a:gd name="connsiteY10" fmla="*/ 1401424 h 1875315"/>
              <a:gd name="connsiteX11" fmla="*/ 4568051 w 4571025"/>
              <a:gd name="connsiteY11" fmla="*/ 510507 h 1875315"/>
              <a:gd name="connsiteX12" fmla="*/ 4570614 w 4571025"/>
              <a:gd name="connsiteY12" fmla="*/ 10554 h 1875315"/>
              <a:gd name="connsiteX13" fmla="*/ 3601089 w 4571025"/>
              <a:gd name="connsiteY13" fmla="*/ 0 h 1875315"/>
              <a:gd name="connsiteX0" fmla="*/ 3609969 w 4571025"/>
              <a:gd name="connsiteY0" fmla="*/ 0 h 1866434"/>
              <a:gd name="connsiteX1" fmla="*/ 3616289 w 4571025"/>
              <a:gd name="connsiteY1" fmla="*/ 220742 h 1866434"/>
              <a:gd name="connsiteX2" fmla="*/ 3410655 w 4571025"/>
              <a:gd name="connsiteY2" fmla="*/ 416618 h 1866434"/>
              <a:gd name="connsiteX3" fmla="*/ 815047 w 4571025"/>
              <a:gd name="connsiteY3" fmla="*/ 413167 h 1866434"/>
              <a:gd name="connsiteX4" fmla="*/ 0 w 4571025"/>
              <a:gd name="connsiteY4" fmla="*/ 1253534 h 1866434"/>
              <a:gd name="connsiteX5" fmla="*/ 0 w 4571025"/>
              <a:gd name="connsiteY5" fmla="*/ 1588418 h 1866434"/>
              <a:gd name="connsiteX6" fmla="*/ 492819 w 4571025"/>
              <a:gd name="connsiteY6" fmla="*/ 1866434 h 1866434"/>
              <a:gd name="connsiteX7" fmla="*/ 985638 w 4571025"/>
              <a:gd name="connsiteY7" fmla="*/ 1594736 h 1866434"/>
              <a:gd name="connsiteX8" fmla="*/ 985638 w 4571025"/>
              <a:gd name="connsiteY8" fmla="*/ 1531551 h 1866434"/>
              <a:gd name="connsiteX9" fmla="*/ 1187820 w 4571025"/>
              <a:gd name="connsiteY9" fmla="*/ 1392543 h 1866434"/>
              <a:gd name="connsiteX10" fmla="*/ 3614005 w 4571025"/>
              <a:gd name="connsiteY10" fmla="*/ 1392543 h 1866434"/>
              <a:gd name="connsiteX11" fmla="*/ 4568051 w 4571025"/>
              <a:gd name="connsiteY11" fmla="*/ 501626 h 1866434"/>
              <a:gd name="connsiteX12" fmla="*/ 4570614 w 4571025"/>
              <a:gd name="connsiteY12" fmla="*/ 1673 h 1866434"/>
              <a:gd name="connsiteX13" fmla="*/ 3609969 w 4571025"/>
              <a:gd name="connsiteY13" fmla="*/ 0 h 1866434"/>
              <a:gd name="connsiteX0" fmla="*/ 3609969 w 4571025"/>
              <a:gd name="connsiteY0" fmla="*/ 65676 h 1932110"/>
              <a:gd name="connsiteX1" fmla="*/ 3616289 w 4571025"/>
              <a:gd name="connsiteY1" fmla="*/ 286418 h 1932110"/>
              <a:gd name="connsiteX2" fmla="*/ 3410655 w 4571025"/>
              <a:gd name="connsiteY2" fmla="*/ 482294 h 1932110"/>
              <a:gd name="connsiteX3" fmla="*/ 815047 w 4571025"/>
              <a:gd name="connsiteY3" fmla="*/ 478843 h 1932110"/>
              <a:gd name="connsiteX4" fmla="*/ 0 w 4571025"/>
              <a:gd name="connsiteY4" fmla="*/ 1319210 h 1932110"/>
              <a:gd name="connsiteX5" fmla="*/ 0 w 4571025"/>
              <a:gd name="connsiteY5" fmla="*/ 1654094 h 1932110"/>
              <a:gd name="connsiteX6" fmla="*/ 492819 w 4571025"/>
              <a:gd name="connsiteY6" fmla="*/ 1932110 h 1932110"/>
              <a:gd name="connsiteX7" fmla="*/ 985638 w 4571025"/>
              <a:gd name="connsiteY7" fmla="*/ 1660412 h 1932110"/>
              <a:gd name="connsiteX8" fmla="*/ 985638 w 4571025"/>
              <a:gd name="connsiteY8" fmla="*/ 1597227 h 1932110"/>
              <a:gd name="connsiteX9" fmla="*/ 1187820 w 4571025"/>
              <a:gd name="connsiteY9" fmla="*/ 1458219 h 1932110"/>
              <a:gd name="connsiteX10" fmla="*/ 3614005 w 4571025"/>
              <a:gd name="connsiteY10" fmla="*/ 1458219 h 1932110"/>
              <a:gd name="connsiteX11" fmla="*/ 4568051 w 4571025"/>
              <a:gd name="connsiteY11" fmla="*/ 567302 h 1932110"/>
              <a:gd name="connsiteX12" fmla="*/ 4570614 w 4571025"/>
              <a:gd name="connsiteY12" fmla="*/ 67349 h 1932110"/>
              <a:gd name="connsiteX13" fmla="*/ 3609969 w 4571025"/>
              <a:gd name="connsiteY13" fmla="*/ 65676 h 1932110"/>
              <a:gd name="connsiteX0" fmla="*/ 3627731 w 4571025"/>
              <a:gd name="connsiteY0" fmla="*/ 65676 h 1932110"/>
              <a:gd name="connsiteX1" fmla="*/ 3616289 w 4571025"/>
              <a:gd name="connsiteY1" fmla="*/ 286418 h 1932110"/>
              <a:gd name="connsiteX2" fmla="*/ 3410655 w 4571025"/>
              <a:gd name="connsiteY2" fmla="*/ 482294 h 1932110"/>
              <a:gd name="connsiteX3" fmla="*/ 815047 w 4571025"/>
              <a:gd name="connsiteY3" fmla="*/ 478843 h 1932110"/>
              <a:gd name="connsiteX4" fmla="*/ 0 w 4571025"/>
              <a:gd name="connsiteY4" fmla="*/ 1319210 h 1932110"/>
              <a:gd name="connsiteX5" fmla="*/ 0 w 4571025"/>
              <a:gd name="connsiteY5" fmla="*/ 1654094 h 1932110"/>
              <a:gd name="connsiteX6" fmla="*/ 492819 w 4571025"/>
              <a:gd name="connsiteY6" fmla="*/ 1932110 h 1932110"/>
              <a:gd name="connsiteX7" fmla="*/ 985638 w 4571025"/>
              <a:gd name="connsiteY7" fmla="*/ 1660412 h 1932110"/>
              <a:gd name="connsiteX8" fmla="*/ 985638 w 4571025"/>
              <a:gd name="connsiteY8" fmla="*/ 1597227 h 1932110"/>
              <a:gd name="connsiteX9" fmla="*/ 1187820 w 4571025"/>
              <a:gd name="connsiteY9" fmla="*/ 1458219 h 1932110"/>
              <a:gd name="connsiteX10" fmla="*/ 3614005 w 4571025"/>
              <a:gd name="connsiteY10" fmla="*/ 1458219 h 1932110"/>
              <a:gd name="connsiteX11" fmla="*/ 4568051 w 4571025"/>
              <a:gd name="connsiteY11" fmla="*/ 567302 h 1932110"/>
              <a:gd name="connsiteX12" fmla="*/ 4570614 w 4571025"/>
              <a:gd name="connsiteY12" fmla="*/ 67349 h 1932110"/>
              <a:gd name="connsiteX13" fmla="*/ 3627731 w 4571025"/>
              <a:gd name="connsiteY13" fmla="*/ 65676 h 1932110"/>
              <a:gd name="connsiteX0" fmla="*/ 3627731 w 4571025"/>
              <a:gd name="connsiteY0" fmla="*/ 0 h 1866434"/>
              <a:gd name="connsiteX1" fmla="*/ 3616289 w 4571025"/>
              <a:gd name="connsiteY1" fmla="*/ 220742 h 1866434"/>
              <a:gd name="connsiteX2" fmla="*/ 3410655 w 4571025"/>
              <a:gd name="connsiteY2" fmla="*/ 416618 h 1866434"/>
              <a:gd name="connsiteX3" fmla="*/ 815047 w 4571025"/>
              <a:gd name="connsiteY3" fmla="*/ 413167 h 1866434"/>
              <a:gd name="connsiteX4" fmla="*/ 0 w 4571025"/>
              <a:gd name="connsiteY4" fmla="*/ 1253534 h 1866434"/>
              <a:gd name="connsiteX5" fmla="*/ 0 w 4571025"/>
              <a:gd name="connsiteY5" fmla="*/ 1588418 h 1866434"/>
              <a:gd name="connsiteX6" fmla="*/ 492819 w 4571025"/>
              <a:gd name="connsiteY6" fmla="*/ 1866434 h 1866434"/>
              <a:gd name="connsiteX7" fmla="*/ 985638 w 4571025"/>
              <a:gd name="connsiteY7" fmla="*/ 1594736 h 1866434"/>
              <a:gd name="connsiteX8" fmla="*/ 985638 w 4571025"/>
              <a:gd name="connsiteY8" fmla="*/ 1531551 h 1866434"/>
              <a:gd name="connsiteX9" fmla="*/ 1187820 w 4571025"/>
              <a:gd name="connsiteY9" fmla="*/ 1392543 h 1866434"/>
              <a:gd name="connsiteX10" fmla="*/ 3614005 w 4571025"/>
              <a:gd name="connsiteY10" fmla="*/ 1392543 h 1866434"/>
              <a:gd name="connsiteX11" fmla="*/ 4568051 w 4571025"/>
              <a:gd name="connsiteY11" fmla="*/ 501626 h 1866434"/>
              <a:gd name="connsiteX12" fmla="*/ 4570614 w 4571025"/>
              <a:gd name="connsiteY12" fmla="*/ 1673 h 1866434"/>
              <a:gd name="connsiteX13" fmla="*/ 3627731 w 4571025"/>
              <a:gd name="connsiteY13" fmla="*/ 0 h 1866434"/>
              <a:gd name="connsiteX0" fmla="*/ 3609969 w 4571025"/>
              <a:gd name="connsiteY0" fmla="*/ 0 h 1866434"/>
              <a:gd name="connsiteX1" fmla="*/ 3616289 w 4571025"/>
              <a:gd name="connsiteY1" fmla="*/ 220742 h 1866434"/>
              <a:gd name="connsiteX2" fmla="*/ 3410655 w 4571025"/>
              <a:gd name="connsiteY2" fmla="*/ 416618 h 1866434"/>
              <a:gd name="connsiteX3" fmla="*/ 815047 w 4571025"/>
              <a:gd name="connsiteY3" fmla="*/ 413167 h 1866434"/>
              <a:gd name="connsiteX4" fmla="*/ 0 w 4571025"/>
              <a:gd name="connsiteY4" fmla="*/ 1253534 h 1866434"/>
              <a:gd name="connsiteX5" fmla="*/ 0 w 4571025"/>
              <a:gd name="connsiteY5" fmla="*/ 1588418 h 1866434"/>
              <a:gd name="connsiteX6" fmla="*/ 492819 w 4571025"/>
              <a:gd name="connsiteY6" fmla="*/ 1866434 h 1866434"/>
              <a:gd name="connsiteX7" fmla="*/ 985638 w 4571025"/>
              <a:gd name="connsiteY7" fmla="*/ 1594736 h 1866434"/>
              <a:gd name="connsiteX8" fmla="*/ 985638 w 4571025"/>
              <a:gd name="connsiteY8" fmla="*/ 1531551 h 1866434"/>
              <a:gd name="connsiteX9" fmla="*/ 1187820 w 4571025"/>
              <a:gd name="connsiteY9" fmla="*/ 1392543 h 1866434"/>
              <a:gd name="connsiteX10" fmla="*/ 3614005 w 4571025"/>
              <a:gd name="connsiteY10" fmla="*/ 1392543 h 1866434"/>
              <a:gd name="connsiteX11" fmla="*/ 4568051 w 4571025"/>
              <a:gd name="connsiteY11" fmla="*/ 501626 h 1866434"/>
              <a:gd name="connsiteX12" fmla="*/ 4570614 w 4571025"/>
              <a:gd name="connsiteY12" fmla="*/ 1673 h 1866434"/>
              <a:gd name="connsiteX13" fmla="*/ 3609969 w 4571025"/>
              <a:gd name="connsiteY13" fmla="*/ 0 h 1866434"/>
              <a:gd name="connsiteX0" fmla="*/ 3618850 w 4571025"/>
              <a:gd name="connsiteY0" fmla="*/ 0 h 1866434"/>
              <a:gd name="connsiteX1" fmla="*/ 3616289 w 4571025"/>
              <a:gd name="connsiteY1" fmla="*/ 220742 h 1866434"/>
              <a:gd name="connsiteX2" fmla="*/ 3410655 w 4571025"/>
              <a:gd name="connsiteY2" fmla="*/ 416618 h 1866434"/>
              <a:gd name="connsiteX3" fmla="*/ 815047 w 4571025"/>
              <a:gd name="connsiteY3" fmla="*/ 413167 h 1866434"/>
              <a:gd name="connsiteX4" fmla="*/ 0 w 4571025"/>
              <a:gd name="connsiteY4" fmla="*/ 1253534 h 1866434"/>
              <a:gd name="connsiteX5" fmla="*/ 0 w 4571025"/>
              <a:gd name="connsiteY5" fmla="*/ 1588418 h 1866434"/>
              <a:gd name="connsiteX6" fmla="*/ 492819 w 4571025"/>
              <a:gd name="connsiteY6" fmla="*/ 1866434 h 1866434"/>
              <a:gd name="connsiteX7" fmla="*/ 985638 w 4571025"/>
              <a:gd name="connsiteY7" fmla="*/ 1594736 h 1866434"/>
              <a:gd name="connsiteX8" fmla="*/ 985638 w 4571025"/>
              <a:gd name="connsiteY8" fmla="*/ 1531551 h 1866434"/>
              <a:gd name="connsiteX9" fmla="*/ 1187820 w 4571025"/>
              <a:gd name="connsiteY9" fmla="*/ 1392543 h 1866434"/>
              <a:gd name="connsiteX10" fmla="*/ 3614005 w 4571025"/>
              <a:gd name="connsiteY10" fmla="*/ 1392543 h 1866434"/>
              <a:gd name="connsiteX11" fmla="*/ 4568051 w 4571025"/>
              <a:gd name="connsiteY11" fmla="*/ 501626 h 1866434"/>
              <a:gd name="connsiteX12" fmla="*/ 4570614 w 4571025"/>
              <a:gd name="connsiteY12" fmla="*/ 1673 h 1866434"/>
              <a:gd name="connsiteX13" fmla="*/ 3618850 w 4571025"/>
              <a:gd name="connsiteY13" fmla="*/ 0 h 186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1025" h="1866434">
                <a:moveTo>
                  <a:pt x="3618850" y="0"/>
                </a:moveTo>
                <a:cubicBezTo>
                  <a:pt x="3620956" y="88381"/>
                  <a:pt x="3623063" y="132361"/>
                  <a:pt x="3616289" y="220742"/>
                </a:cubicBezTo>
                <a:cubicBezTo>
                  <a:pt x="3614183" y="380812"/>
                  <a:pt x="3526489" y="427148"/>
                  <a:pt x="3410655" y="416618"/>
                </a:cubicBezTo>
                <a:lnTo>
                  <a:pt x="815047" y="413167"/>
                </a:lnTo>
                <a:cubicBezTo>
                  <a:pt x="233774" y="421591"/>
                  <a:pt x="0" y="916545"/>
                  <a:pt x="0" y="1253534"/>
                </a:cubicBezTo>
                <a:lnTo>
                  <a:pt x="0" y="1588418"/>
                </a:lnTo>
                <a:lnTo>
                  <a:pt x="492819" y="1866434"/>
                </a:lnTo>
                <a:lnTo>
                  <a:pt x="985638" y="1594736"/>
                </a:lnTo>
                <a:lnTo>
                  <a:pt x="985638" y="1531551"/>
                </a:lnTo>
                <a:cubicBezTo>
                  <a:pt x="1002487" y="1434667"/>
                  <a:pt x="1069880" y="1400967"/>
                  <a:pt x="1187820" y="1392543"/>
                </a:cubicBezTo>
                <a:lnTo>
                  <a:pt x="3614005" y="1392543"/>
                </a:lnTo>
                <a:cubicBezTo>
                  <a:pt x="4134202" y="1379906"/>
                  <a:pt x="4572263" y="1076614"/>
                  <a:pt x="4568051" y="501626"/>
                </a:cubicBezTo>
                <a:cubicBezTo>
                  <a:pt x="4565945" y="376417"/>
                  <a:pt x="4572720" y="242329"/>
                  <a:pt x="4570614" y="1673"/>
                </a:cubicBezTo>
                <a:lnTo>
                  <a:pt x="3618850" y="0"/>
                </a:lnTo>
                <a:close/>
              </a:path>
            </a:pathLst>
          </a:custGeom>
          <a:solidFill>
            <a:srgbClr val="019E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4" name="Freeform 15">
            <a:extLst>
              <a:ext uri="{FF2B5EF4-FFF2-40B4-BE49-F238E27FC236}">
                <a16:creationId xmlns:a16="http://schemas.microsoft.com/office/drawing/2014/main" id="{4AD2AC8E-BCE6-4231-A172-4861DCC89602}"/>
              </a:ext>
            </a:extLst>
          </p:cNvPr>
          <p:cNvSpPr/>
          <p:nvPr/>
        </p:nvSpPr>
        <p:spPr>
          <a:xfrm flipH="1" flipV="1">
            <a:off x="6536778" y="4248608"/>
            <a:ext cx="4664620" cy="2335809"/>
          </a:xfrm>
          <a:custGeom>
            <a:avLst/>
            <a:gdLst>
              <a:gd name="connsiteX0" fmla="*/ 3639277 w 4568051"/>
              <a:gd name="connsiteY0" fmla="*/ 6319 h 3285648"/>
              <a:gd name="connsiteX1" fmla="*/ 3645596 w 4568051"/>
              <a:gd name="connsiteY1" fmla="*/ 1630187 h 3285648"/>
              <a:gd name="connsiteX2" fmla="*/ 3449732 w 4568051"/>
              <a:gd name="connsiteY2" fmla="*/ 1826062 h 3285648"/>
              <a:gd name="connsiteX3" fmla="*/ 815047 w 4568051"/>
              <a:gd name="connsiteY3" fmla="*/ 1832381 h 3285648"/>
              <a:gd name="connsiteX4" fmla="*/ 0 w 4568051"/>
              <a:gd name="connsiteY4" fmla="*/ 2672748 h 3285648"/>
              <a:gd name="connsiteX5" fmla="*/ 0 w 4568051"/>
              <a:gd name="connsiteY5" fmla="*/ 3007632 h 3285648"/>
              <a:gd name="connsiteX6" fmla="*/ 492819 w 4568051"/>
              <a:gd name="connsiteY6" fmla="*/ 3285648 h 3285648"/>
              <a:gd name="connsiteX7" fmla="*/ 985638 w 4568051"/>
              <a:gd name="connsiteY7" fmla="*/ 3013950 h 3285648"/>
              <a:gd name="connsiteX8" fmla="*/ 985638 w 4568051"/>
              <a:gd name="connsiteY8" fmla="*/ 2950765 h 3285648"/>
              <a:gd name="connsiteX9" fmla="*/ 1187820 w 4568051"/>
              <a:gd name="connsiteY9" fmla="*/ 2811757 h 3285648"/>
              <a:gd name="connsiteX10" fmla="*/ 3614005 w 4568051"/>
              <a:gd name="connsiteY10" fmla="*/ 2811757 h 3285648"/>
              <a:gd name="connsiteX11" fmla="*/ 4568051 w 4568051"/>
              <a:gd name="connsiteY11" fmla="*/ 1920840 h 3285648"/>
              <a:gd name="connsiteX12" fmla="*/ 4561733 w 4568051"/>
              <a:gd name="connsiteY12" fmla="*/ 0 h 3285648"/>
              <a:gd name="connsiteX13" fmla="*/ 3639277 w 4568051"/>
              <a:gd name="connsiteY13" fmla="*/ 6319 h 3285648"/>
              <a:gd name="connsiteX0" fmla="*/ 3639277 w 4568071"/>
              <a:gd name="connsiteY0" fmla="*/ 6319 h 3285648"/>
              <a:gd name="connsiteX1" fmla="*/ 3645596 w 4568071"/>
              <a:gd name="connsiteY1" fmla="*/ 1630187 h 3285648"/>
              <a:gd name="connsiteX2" fmla="*/ 3449732 w 4568071"/>
              <a:gd name="connsiteY2" fmla="*/ 1826062 h 3285648"/>
              <a:gd name="connsiteX3" fmla="*/ 815047 w 4568071"/>
              <a:gd name="connsiteY3" fmla="*/ 1832381 h 3285648"/>
              <a:gd name="connsiteX4" fmla="*/ 0 w 4568071"/>
              <a:gd name="connsiteY4" fmla="*/ 2672748 h 3285648"/>
              <a:gd name="connsiteX5" fmla="*/ 0 w 4568071"/>
              <a:gd name="connsiteY5" fmla="*/ 3007632 h 3285648"/>
              <a:gd name="connsiteX6" fmla="*/ 492819 w 4568071"/>
              <a:gd name="connsiteY6" fmla="*/ 3285648 h 3285648"/>
              <a:gd name="connsiteX7" fmla="*/ 985638 w 4568071"/>
              <a:gd name="connsiteY7" fmla="*/ 3013950 h 3285648"/>
              <a:gd name="connsiteX8" fmla="*/ 985638 w 4568071"/>
              <a:gd name="connsiteY8" fmla="*/ 2950765 h 3285648"/>
              <a:gd name="connsiteX9" fmla="*/ 1187820 w 4568071"/>
              <a:gd name="connsiteY9" fmla="*/ 2811757 h 3285648"/>
              <a:gd name="connsiteX10" fmla="*/ 3614005 w 4568071"/>
              <a:gd name="connsiteY10" fmla="*/ 2811757 h 3285648"/>
              <a:gd name="connsiteX11" fmla="*/ 4568051 w 4568071"/>
              <a:gd name="connsiteY11" fmla="*/ 1920840 h 3285648"/>
              <a:gd name="connsiteX12" fmla="*/ 4561733 w 4568071"/>
              <a:gd name="connsiteY12" fmla="*/ 0 h 3285648"/>
              <a:gd name="connsiteX13" fmla="*/ 3639277 w 4568071"/>
              <a:gd name="connsiteY13" fmla="*/ 6319 h 3285648"/>
              <a:gd name="connsiteX0" fmla="*/ 3639277 w 4568081"/>
              <a:gd name="connsiteY0" fmla="*/ 6319 h 3285648"/>
              <a:gd name="connsiteX1" fmla="*/ 3645596 w 4568081"/>
              <a:gd name="connsiteY1" fmla="*/ 1630187 h 3285648"/>
              <a:gd name="connsiteX2" fmla="*/ 3449732 w 4568081"/>
              <a:gd name="connsiteY2" fmla="*/ 1826062 h 3285648"/>
              <a:gd name="connsiteX3" fmla="*/ 815047 w 4568081"/>
              <a:gd name="connsiteY3" fmla="*/ 1832381 h 3285648"/>
              <a:gd name="connsiteX4" fmla="*/ 0 w 4568081"/>
              <a:gd name="connsiteY4" fmla="*/ 2672748 h 3285648"/>
              <a:gd name="connsiteX5" fmla="*/ 0 w 4568081"/>
              <a:gd name="connsiteY5" fmla="*/ 3007632 h 3285648"/>
              <a:gd name="connsiteX6" fmla="*/ 492819 w 4568081"/>
              <a:gd name="connsiteY6" fmla="*/ 3285648 h 3285648"/>
              <a:gd name="connsiteX7" fmla="*/ 985638 w 4568081"/>
              <a:gd name="connsiteY7" fmla="*/ 3013950 h 3285648"/>
              <a:gd name="connsiteX8" fmla="*/ 985638 w 4568081"/>
              <a:gd name="connsiteY8" fmla="*/ 2950765 h 3285648"/>
              <a:gd name="connsiteX9" fmla="*/ 1187820 w 4568081"/>
              <a:gd name="connsiteY9" fmla="*/ 2811757 h 3285648"/>
              <a:gd name="connsiteX10" fmla="*/ 3614005 w 4568081"/>
              <a:gd name="connsiteY10" fmla="*/ 2811757 h 3285648"/>
              <a:gd name="connsiteX11" fmla="*/ 4568051 w 4568081"/>
              <a:gd name="connsiteY11" fmla="*/ 1920840 h 3285648"/>
              <a:gd name="connsiteX12" fmla="*/ 4561733 w 4568081"/>
              <a:gd name="connsiteY12" fmla="*/ 0 h 3285648"/>
              <a:gd name="connsiteX13" fmla="*/ 3639277 w 4568081"/>
              <a:gd name="connsiteY13" fmla="*/ 6319 h 3285648"/>
              <a:gd name="connsiteX0" fmla="*/ 3639277 w 4568081"/>
              <a:gd name="connsiteY0" fmla="*/ 6319 h 3285648"/>
              <a:gd name="connsiteX1" fmla="*/ 3645596 w 4568081"/>
              <a:gd name="connsiteY1" fmla="*/ 1630187 h 3285648"/>
              <a:gd name="connsiteX2" fmla="*/ 3449732 w 4568081"/>
              <a:gd name="connsiteY2" fmla="*/ 1826062 h 3285648"/>
              <a:gd name="connsiteX3" fmla="*/ 815047 w 4568081"/>
              <a:gd name="connsiteY3" fmla="*/ 1832381 h 3285648"/>
              <a:gd name="connsiteX4" fmla="*/ 0 w 4568081"/>
              <a:gd name="connsiteY4" fmla="*/ 2672748 h 3285648"/>
              <a:gd name="connsiteX5" fmla="*/ 0 w 4568081"/>
              <a:gd name="connsiteY5" fmla="*/ 3007632 h 3285648"/>
              <a:gd name="connsiteX6" fmla="*/ 492819 w 4568081"/>
              <a:gd name="connsiteY6" fmla="*/ 3285648 h 3285648"/>
              <a:gd name="connsiteX7" fmla="*/ 985638 w 4568081"/>
              <a:gd name="connsiteY7" fmla="*/ 3013950 h 3285648"/>
              <a:gd name="connsiteX8" fmla="*/ 985638 w 4568081"/>
              <a:gd name="connsiteY8" fmla="*/ 2950765 h 3285648"/>
              <a:gd name="connsiteX9" fmla="*/ 1187820 w 4568081"/>
              <a:gd name="connsiteY9" fmla="*/ 2811757 h 3285648"/>
              <a:gd name="connsiteX10" fmla="*/ 3614005 w 4568081"/>
              <a:gd name="connsiteY10" fmla="*/ 2811757 h 3285648"/>
              <a:gd name="connsiteX11" fmla="*/ 4568051 w 4568081"/>
              <a:gd name="connsiteY11" fmla="*/ 1920840 h 3285648"/>
              <a:gd name="connsiteX12" fmla="*/ 4561733 w 4568081"/>
              <a:gd name="connsiteY12" fmla="*/ 0 h 3285648"/>
              <a:gd name="connsiteX13" fmla="*/ 3639277 w 4568081"/>
              <a:gd name="connsiteY13" fmla="*/ 6319 h 3285648"/>
              <a:gd name="connsiteX0" fmla="*/ 3639277 w 4568081"/>
              <a:gd name="connsiteY0" fmla="*/ 6319 h 3285648"/>
              <a:gd name="connsiteX1" fmla="*/ 3645596 w 4568081"/>
              <a:gd name="connsiteY1" fmla="*/ 1630187 h 3285648"/>
              <a:gd name="connsiteX2" fmla="*/ 3449732 w 4568081"/>
              <a:gd name="connsiteY2" fmla="*/ 1826062 h 3285648"/>
              <a:gd name="connsiteX3" fmla="*/ 815047 w 4568081"/>
              <a:gd name="connsiteY3" fmla="*/ 1832381 h 3285648"/>
              <a:gd name="connsiteX4" fmla="*/ 0 w 4568081"/>
              <a:gd name="connsiteY4" fmla="*/ 2672748 h 3285648"/>
              <a:gd name="connsiteX5" fmla="*/ 0 w 4568081"/>
              <a:gd name="connsiteY5" fmla="*/ 3007632 h 3285648"/>
              <a:gd name="connsiteX6" fmla="*/ 492819 w 4568081"/>
              <a:gd name="connsiteY6" fmla="*/ 3285648 h 3285648"/>
              <a:gd name="connsiteX7" fmla="*/ 985638 w 4568081"/>
              <a:gd name="connsiteY7" fmla="*/ 3013950 h 3285648"/>
              <a:gd name="connsiteX8" fmla="*/ 985638 w 4568081"/>
              <a:gd name="connsiteY8" fmla="*/ 2950765 h 3285648"/>
              <a:gd name="connsiteX9" fmla="*/ 1187820 w 4568081"/>
              <a:gd name="connsiteY9" fmla="*/ 2811757 h 3285648"/>
              <a:gd name="connsiteX10" fmla="*/ 3614005 w 4568081"/>
              <a:gd name="connsiteY10" fmla="*/ 2811757 h 3285648"/>
              <a:gd name="connsiteX11" fmla="*/ 4568051 w 4568081"/>
              <a:gd name="connsiteY11" fmla="*/ 1920840 h 3285648"/>
              <a:gd name="connsiteX12" fmla="*/ 4561733 w 4568081"/>
              <a:gd name="connsiteY12" fmla="*/ 0 h 3285648"/>
              <a:gd name="connsiteX13" fmla="*/ 3639277 w 4568081"/>
              <a:gd name="connsiteY13" fmla="*/ 6319 h 3285648"/>
              <a:gd name="connsiteX0" fmla="*/ 3639277 w 4568081"/>
              <a:gd name="connsiteY0" fmla="*/ 6319 h 3285648"/>
              <a:gd name="connsiteX1" fmla="*/ 3645596 w 4568081"/>
              <a:gd name="connsiteY1" fmla="*/ 1630187 h 3285648"/>
              <a:gd name="connsiteX2" fmla="*/ 3449732 w 4568081"/>
              <a:gd name="connsiteY2" fmla="*/ 1826062 h 3285648"/>
              <a:gd name="connsiteX3" fmla="*/ 815047 w 4568081"/>
              <a:gd name="connsiteY3" fmla="*/ 1832381 h 3285648"/>
              <a:gd name="connsiteX4" fmla="*/ 0 w 4568081"/>
              <a:gd name="connsiteY4" fmla="*/ 2672748 h 3285648"/>
              <a:gd name="connsiteX5" fmla="*/ 0 w 4568081"/>
              <a:gd name="connsiteY5" fmla="*/ 3007632 h 3285648"/>
              <a:gd name="connsiteX6" fmla="*/ 492819 w 4568081"/>
              <a:gd name="connsiteY6" fmla="*/ 3285648 h 3285648"/>
              <a:gd name="connsiteX7" fmla="*/ 985638 w 4568081"/>
              <a:gd name="connsiteY7" fmla="*/ 3013950 h 3285648"/>
              <a:gd name="connsiteX8" fmla="*/ 985638 w 4568081"/>
              <a:gd name="connsiteY8" fmla="*/ 2950765 h 3285648"/>
              <a:gd name="connsiteX9" fmla="*/ 1187820 w 4568081"/>
              <a:gd name="connsiteY9" fmla="*/ 2811757 h 3285648"/>
              <a:gd name="connsiteX10" fmla="*/ 3614005 w 4568081"/>
              <a:gd name="connsiteY10" fmla="*/ 2811757 h 3285648"/>
              <a:gd name="connsiteX11" fmla="*/ 4568051 w 4568081"/>
              <a:gd name="connsiteY11" fmla="*/ 1920840 h 3285648"/>
              <a:gd name="connsiteX12" fmla="*/ 4561733 w 4568081"/>
              <a:gd name="connsiteY12" fmla="*/ 0 h 3285648"/>
              <a:gd name="connsiteX13" fmla="*/ 3639277 w 4568081"/>
              <a:gd name="connsiteY13" fmla="*/ 6319 h 3285648"/>
              <a:gd name="connsiteX0" fmla="*/ 3639277 w 4568081"/>
              <a:gd name="connsiteY0" fmla="*/ 6319 h 3285648"/>
              <a:gd name="connsiteX1" fmla="*/ 3645596 w 4568081"/>
              <a:gd name="connsiteY1" fmla="*/ 1630187 h 3285648"/>
              <a:gd name="connsiteX2" fmla="*/ 3449732 w 4568081"/>
              <a:gd name="connsiteY2" fmla="*/ 1826062 h 3285648"/>
              <a:gd name="connsiteX3" fmla="*/ 815047 w 4568081"/>
              <a:gd name="connsiteY3" fmla="*/ 1832381 h 3285648"/>
              <a:gd name="connsiteX4" fmla="*/ 0 w 4568081"/>
              <a:gd name="connsiteY4" fmla="*/ 2672748 h 3285648"/>
              <a:gd name="connsiteX5" fmla="*/ 0 w 4568081"/>
              <a:gd name="connsiteY5" fmla="*/ 3007632 h 3285648"/>
              <a:gd name="connsiteX6" fmla="*/ 492819 w 4568081"/>
              <a:gd name="connsiteY6" fmla="*/ 3285648 h 3285648"/>
              <a:gd name="connsiteX7" fmla="*/ 985638 w 4568081"/>
              <a:gd name="connsiteY7" fmla="*/ 3013950 h 3285648"/>
              <a:gd name="connsiteX8" fmla="*/ 985638 w 4568081"/>
              <a:gd name="connsiteY8" fmla="*/ 2950765 h 3285648"/>
              <a:gd name="connsiteX9" fmla="*/ 1187820 w 4568081"/>
              <a:gd name="connsiteY9" fmla="*/ 2811757 h 3285648"/>
              <a:gd name="connsiteX10" fmla="*/ 3614005 w 4568081"/>
              <a:gd name="connsiteY10" fmla="*/ 2811757 h 3285648"/>
              <a:gd name="connsiteX11" fmla="*/ 4568051 w 4568081"/>
              <a:gd name="connsiteY11" fmla="*/ 1920840 h 3285648"/>
              <a:gd name="connsiteX12" fmla="*/ 4561733 w 4568081"/>
              <a:gd name="connsiteY12" fmla="*/ 0 h 3285648"/>
              <a:gd name="connsiteX13" fmla="*/ 3639277 w 4568081"/>
              <a:gd name="connsiteY13" fmla="*/ 6319 h 3285648"/>
              <a:gd name="connsiteX0" fmla="*/ 3639277 w 4568081"/>
              <a:gd name="connsiteY0" fmla="*/ 6319 h 3285648"/>
              <a:gd name="connsiteX1" fmla="*/ 3645596 w 4568081"/>
              <a:gd name="connsiteY1" fmla="*/ 1630187 h 3285648"/>
              <a:gd name="connsiteX2" fmla="*/ 3449732 w 4568081"/>
              <a:gd name="connsiteY2" fmla="*/ 1826062 h 3285648"/>
              <a:gd name="connsiteX3" fmla="*/ 815047 w 4568081"/>
              <a:gd name="connsiteY3" fmla="*/ 1832381 h 3285648"/>
              <a:gd name="connsiteX4" fmla="*/ 0 w 4568081"/>
              <a:gd name="connsiteY4" fmla="*/ 2672748 h 3285648"/>
              <a:gd name="connsiteX5" fmla="*/ 0 w 4568081"/>
              <a:gd name="connsiteY5" fmla="*/ 3007632 h 3285648"/>
              <a:gd name="connsiteX6" fmla="*/ 492819 w 4568081"/>
              <a:gd name="connsiteY6" fmla="*/ 3285648 h 3285648"/>
              <a:gd name="connsiteX7" fmla="*/ 985638 w 4568081"/>
              <a:gd name="connsiteY7" fmla="*/ 3013950 h 3285648"/>
              <a:gd name="connsiteX8" fmla="*/ 985638 w 4568081"/>
              <a:gd name="connsiteY8" fmla="*/ 2950765 h 3285648"/>
              <a:gd name="connsiteX9" fmla="*/ 1187820 w 4568081"/>
              <a:gd name="connsiteY9" fmla="*/ 2811757 h 3285648"/>
              <a:gd name="connsiteX10" fmla="*/ 3614005 w 4568081"/>
              <a:gd name="connsiteY10" fmla="*/ 2811757 h 3285648"/>
              <a:gd name="connsiteX11" fmla="*/ 4568051 w 4568081"/>
              <a:gd name="connsiteY11" fmla="*/ 1920840 h 3285648"/>
              <a:gd name="connsiteX12" fmla="*/ 4561733 w 4568081"/>
              <a:gd name="connsiteY12" fmla="*/ 0 h 3285648"/>
              <a:gd name="connsiteX13" fmla="*/ 3639277 w 4568081"/>
              <a:gd name="connsiteY13" fmla="*/ 6319 h 3285648"/>
              <a:gd name="connsiteX0" fmla="*/ 3639277 w 4568081"/>
              <a:gd name="connsiteY0" fmla="*/ 6319 h 3285648"/>
              <a:gd name="connsiteX1" fmla="*/ 3645596 w 4568081"/>
              <a:gd name="connsiteY1" fmla="*/ 1630187 h 3285648"/>
              <a:gd name="connsiteX2" fmla="*/ 3449732 w 4568081"/>
              <a:gd name="connsiteY2" fmla="*/ 1826062 h 3285648"/>
              <a:gd name="connsiteX3" fmla="*/ 815047 w 4568081"/>
              <a:gd name="connsiteY3" fmla="*/ 1832381 h 3285648"/>
              <a:gd name="connsiteX4" fmla="*/ 0 w 4568081"/>
              <a:gd name="connsiteY4" fmla="*/ 2672748 h 3285648"/>
              <a:gd name="connsiteX5" fmla="*/ 0 w 4568081"/>
              <a:gd name="connsiteY5" fmla="*/ 3007632 h 3285648"/>
              <a:gd name="connsiteX6" fmla="*/ 492819 w 4568081"/>
              <a:gd name="connsiteY6" fmla="*/ 3285648 h 3285648"/>
              <a:gd name="connsiteX7" fmla="*/ 985638 w 4568081"/>
              <a:gd name="connsiteY7" fmla="*/ 3013950 h 3285648"/>
              <a:gd name="connsiteX8" fmla="*/ 985638 w 4568081"/>
              <a:gd name="connsiteY8" fmla="*/ 2950765 h 3285648"/>
              <a:gd name="connsiteX9" fmla="*/ 1187820 w 4568081"/>
              <a:gd name="connsiteY9" fmla="*/ 2811757 h 3285648"/>
              <a:gd name="connsiteX10" fmla="*/ 3614005 w 4568081"/>
              <a:gd name="connsiteY10" fmla="*/ 2811757 h 3285648"/>
              <a:gd name="connsiteX11" fmla="*/ 4568051 w 4568081"/>
              <a:gd name="connsiteY11" fmla="*/ 1920840 h 3285648"/>
              <a:gd name="connsiteX12" fmla="*/ 4561733 w 4568081"/>
              <a:gd name="connsiteY12" fmla="*/ 0 h 3285648"/>
              <a:gd name="connsiteX13" fmla="*/ 3639277 w 4568081"/>
              <a:gd name="connsiteY13" fmla="*/ 6319 h 3285648"/>
              <a:gd name="connsiteX0" fmla="*/ 3639277 w 4568081"/>
              <a:gd name="connsiteY0" fmla="*/ 6319 h 3285648"/>
              <a:gd name="connsiteX1" fmla="*/ 3645596 w 4568081"/>
              <a:gd name="connsiteY1" fmla="*/ 1630187 h 3285648"/>
              <a:gd name="connsiteX2" fmla="*/ 3449732 w 4568081"/>
              <a:gd name="connsiteY2" fmla="*/ 1826062 h 3285648"/>
              <a:gd name="connsiteX3" fmla="*/ 815047 w 4568081"/>
              <a:gd name="connsiteY3" fmla="*/ 1832381 h 3285648"/>
              <a:gd name="connsiteX4" fmla="*/ 0 w 4568081"/>
              <a:gd name="connsiteY4" fmla="*/ 2672748 h 3285648"/>
              <a:gd name="connsiteX5" fmla="*/ 0 w 4568081"/>
              <a:gd name="connsiteY5" fmla="*/ 3007632 h 3285648"/>
              <a:gd name="connsiteX6" fmla="*/ 492819 w 4568081"/>
              <a:gd name="connsiteY6" fmla="*/ 3285648 h 3285648"/>
              <a:gd name="connsiteX7" fmla="*/ 985638 w 4568081"/>
              <a:gd name="connsiteY7" fmla="*/ 3013950 h 3285648"/>
              <a:gd name="connsiteX8" fmla="*/ 985638 w 4568081"/>
              <a:gd name="connsiteY8" fmla="*/ 2950765 h 3285648"/>
              <a:gd name="connsiteX9" fmla="*/ 1187820 w 4568081"/>
              <a:gd name="connsiteY9" fmla="*/ 2811757 h 3285648"/>
              <a:gd name="connsiteX10" fmla="*/ 3614005 w 4568081"/>
              <a:gd name="connsiteY10" fmla="*/ 2811757 h 3285648"/>
              <a:gd name="connsiteX11" fmla="*/ 4568051 w 4568081"/>
              <a:gd name="connsiteY11" fmla="*/ 1920840 h 3285648"/>
              <a:gd name="connsiteX12" fmla="*/ 4561733 w 4568081"/>
              <a:gd name="connsiteY12" fmla="*/ 0 h 3285648"/>
              <a:gd name="connsiteX13" fmla="*/ 3639277 w 4568081"/>
              <a:gd name="connsiteY13" fmla="*/ 6319 h 3285648"/>
              <a:gd name="connsiteX0" fmla="*/ 3639277 w 4568081"/>
              <a:gd name="connsiteY0" fmla="*/ 6319 h 3013950"/>
              <a:gd name="connsiteX1" fmla="*/ 3645596 w 4568081"/>
              <a:gd name="connsiteY1" fmla="*/ 1630187 h 3013950"/>
              <a:gd name="connsiteX2" fmla="*/ 3449732 w 4568081"/>
              <a:gd name="connsiteY2" fmla="*/ 1826062 h 3013950"/>
              <a:gd name="connsiteX3" fmla="*/ 815047 w 4568081"/>
              <a:gd name="connsiteY3" fmla="*/ 1832381 h 3013950"/>
              <a:gd name="connsiteX4" fmla="*/ 0 w 4568081"/>
              <a:gd name="connsiteY4" fmla="*/ 2672748 h 3013950"/>
              <a:gd name="connsiteX5" fmla="*/ 0 w 4568081"/>
              <a:gd name="connsiteY5" fmla="*/ 3007632 h 3013950"/>
              <a:gd name="connsiteX6" fmla="*/ 511765 w 4568081"/>
              <a:gd name="connsiteY6" fmla="*/ 2723124 h 3013950"/>
              <a:gd name="connsiteX7" fmla="*/ 985638 w 4568081"/>
              <a:gd name="connsiteY7" fmla="*/ 3013950 h 3013950"/>
              <a:gd name="connsiteX8" fmla="*/ 985638 w 4568081"/>
              <a:gd name="connsiteY8" fmla="*/ 2950765 h 3013950"/>
              <a:gd name="connsiteX9" fmla="*/ 1187820 w 4568081"/>
              <a:gd name="connsiteY9" fmla="*/ 2811757 h 3013950"/>
              <a:gd name="connsiteX10" fmla="*/ 3614005 w 4568081"/>
              <a:gd name="connsiteY10" fmla="*/ 2811757 h 3013950"/>
              <a:gd name="connsiteX11" fmla="*/ 4568051 w 4568081"/>
              <a:gd name="connsiteY11" fmla="*/ 1920840 h 3013950"/>
              <a:gd name="connsiteX12" fmla="*/ 4561733 w 4568081"/>
              <a:gd name="connsiteY12" fmla="*/ 0 h 3013950"/>
              <a:gd name="connsiteX13" fmla="*/ 3639277 w 4568081"/>
              <a:gd name="connsiteY13" fmla="*/ 6319 h 3013950"/>
              <a:gd name="connsiteX0" fmla="*/ 3639277 w 4568081"/>
              <a:gd name="connsiteY0" fmla="*/ 767004 h 3013950"/>
              <a:gd name="connsiteX1" fmla="*/ 3645596 w 4568081"/>
              <a:gd name="connsiteY1" fmla="*/ 1630187 h 3013950"/>
              <a:gd name="connsiteX2" fmla="*/ 3449732 w 4568081"/>
              <a:gd name="connsiteY2" fmla="*/ 1826062 h 3013950"/>
              <a:gd name="connsiteX3" fmla="*/ 815047 w 4568081"/>
              <a:gd name="connsiteY3" fmla="*/ 1832381 h 3013950"/>
              <a:gd name="connsiteX4" fmla="*/ 0 w 4568081"/>
              <a:gd name="connsiteY4" fmla="*/ 2672748 h 3013950"/>
              <a:gd name="connsiteX5" fmla="*/ 0 w 4568081"/>
              <a:gd name="connsiteY5" fmla="*/ 3007632 h 3013950"/>
              <a:gd name="connsiteX6" fmla="*/ 511765 w 4568081"/>
              <a:gd name="connsiteY6" fmla="*/ 2723124 h 3013950"/>
              <a:gd name="connsiteX7" fmla="*/ 985638 w 4568081"/>
              <a:gd name="connsiteY7" fmla="*/ 3013950 h 3013950"/>
              <a:gd name="connsiteX8" fmla="*/ 985638 w 4568081"/>
              <a:gd name="connsiteY8" fmla="*/ 2950765 h 3013950"/>
              <a:gd name="connsiteX9" fmla="*/ 1187820 w 4568081"/>
              <a:gd name="connsiteY9" fmla="*/ 2811757 h 3013950"/>
              <a:gd name="connsiteX10" fmla="*/ 3614005 w 4568081"/>
              <a:gd name="connsiteY10" fmla="*/ 2811757 h 3013950"/>
              <a:gd name="connsiteX11" fmla="*/ 4568051 w 4568081"/>
              <a:gd name="connsiteY11" fmla="*/ 1920840 h 3013950"/>
              <a:gd name="connsiteX12" fmla="*/ 4561733 w 4568081"/>
              <a:gd name="connsiteY12" fmla="*/ 0 h 3013950"/>
              <a:gd name="connsiteX13" fmla="*/ 3639277 w 4568081"/>
              <a:gd name="connsiteY13" fmla="*/ 767004 h 3013950"/>
              <a:gd name="connsiteX0" fmla="*/ 3639277 w 4568081"/>
              <a:gd name="connsiteY0" fmla="*/ 12711 h 2259657"/>
              <a:gd name="connsiteX1" fmla="*/ 3645596 w 4568081"/>
              <a:gd name="connsiteY1" fmla="*/ 875894 h 2259657"/>
              <a:gd name="connsiteX2" fmla="*/ 3449732 w 4568081"/>
              <a:gd name="connsiteY2" fmla="*/ 1071769 h 2259657"/>
              <a:gd name="connsiteX3" fmla="*/ 815047 w 4568081"/>
              <a:gd name="connsiteY3" fmla="*/ 1078088 h 2259657"/>
              <a:gd name="connsiteX4" fmla="*/ 0 w 4568081"/>
              <a:gd name="connsiteY4" fmla="*/ 1918455 h 2259657"/>
              <a:gd name="connsiteX5" fmla="*/ 0 w 4568081"/>
              <a:gd name="connsiteY5" fmla="*/ 2253339 h 2259657"/>
              <a:gd name="connsiteX6" fmla="*/ 511765 w 4568081"/>
              <a:gd name="connsiteY6" fmla="*/ 1968831 h 2259657"/>
              <a:gd name="connsiteX7" fmla="*/ 985638 w 4568081"/>
              <a:gd name="connsiteY7" fmla="*/ 2259657 h 2259657"/>
              <a:gd name="connsiteX8" fmla="*/ 985638 w 4568081"/>
              <a:gd name="connsiteY8" fmla="*/ 2196472 h 2259657"/>
              <a:gd name="connsiteX9" fmla="*/ 1187820 w 4568081"/>
              <a:gd name="connsiteY9" fmla="*/ 2057464 h 2259657"/>
              <a:gd name="connsiteX10" fmla="*/ 3614005 w 4568081"/>
              <a:gd name="connsiteY10" fmla="*/ 2057464 h 2259657"/>
              <a:gd name="connsiteX11" fmla="*/ 4568051 w 4568081"/>
              <a:gd name="connsiteY11" fmla="*/ 1166547 h 2259657"/>
              <a:gd name="connsiteX12" fmla="*/ 4561733 w 4568081"/>
              <a:gd name="connsiteY12" fmla="*/ 0 h 2259657"/>
              <a:gd name="connsiteX13" fmla="*/ 3639277 w 4568081"/>
              <a:gd name="connsiteY13" fmla="*/ 12711 h 2259657"/>
              <a:gd name="connsiteX0" fmla="*/ 3639277 w 4568081"/>
              <a:gd name="connsiteY0" fmla="*/ 12711 h 2259657"/>
              <a:gd name="connsiteX1" fmla="*/ 3645596 w 4568081"/>
              <a:gd name="connsiteY1" fmla="*/ 875894 h 2259657"/>
              <a:gd name="connsiteX2" fmla="*/ 3380268 w 4568081"/>
              <a:gd name="connsiteY2" fmla="*/ 1065376 h 2259657"/>
              <a:gd name="connsiteX3" fmla="*/ 815047 w 4568081"/>
              <a:gd name="connsiteY3" fmla="*/ 1078088 h 2259657"/>
              <a:gd name="connsiteX4" fmla="*/ 0 w 4568081"/>
              <a:gd name="connsiteY4" fmla="*/ 1918455 h 2259657"/>
              <a:gd name="connsiteX5" fmla="*/ 0 w 4568081"/>
              <a:gd name="connsiteY5" fmla="*/ 2253339 h 2259657"/>
              <a:gd name="connsiteX6" fmla="*/ 511765 w 4568081"/>
              <a:gd name="connsiteY6" fmla="*/ 1968831 h 2259657"/>
              <a:gd name="connsiteX7" fmla="*/ 985638 w 4568081"/>
              <a:gd name="connsiteY7" fmla="*/ 2259657 h 2259657"/>
              <a:gd name="connsiteX8" fmla="*/ 985638 w 4568081"/>
              <a:gd name="connsiteY8" fmla="*/ 2196472 h 2259657"/>
              <a:gd name="connsiteX9" fmla="*/ 1187820 w 4568081"/>
              <a:gd name="connsiteY9" fmla="*/ 2057464 h 2259657"/>
              <a:gd name="connsiteX10" fmla="*/ 3614005 w 4568081"/>
              <a:gd name="connsiteY10" fmla="*/ 2057464 h 2259657"/>
              <a:gd name="connsiteX11" fmla="*/ 4568051 w 4568081"/>
              <a:gd name="connsiteY11" fmla="*/ 1166547 h 2259657"/>
              <a:gd name="connsiteX12" fmla="*/ 4561733 w 4568081"/>
              <a:gd name="connsiteY12" fmla="*/ 0 h 2259657"/>
              <a:gd name="connsiteX13" fmla="*/ 3639277 w 4568081"/>
              <a:gd name="connsiteY13" fmla="*/ 12711 h 2259657"/>
              <a:gd name="connsiteX0" fmla="*/ 3649041 w 4568081"/>
              <a:gd name="connsiteY0" fmla="*/ 0 h 2266712"/>
              <a:gd name="connsiteX1" fmla="*/ 3645596 w 4568081"/>
              <a:gd name="connsiteY1" fmla="*/ 882949 h 2266712"/>
              <a:gd name="connsiteX2" fmla="*/ 3380268 w 4568081"/>
              <a:gd name="connsiteY2" fmla="*/ 1072431 h 2266712"/>
              <a:gd name="connsiteX3" fmla="*/ 815047 w 4568081"/>
              <a:gd name="connsiteY3" fmla="*/ 1085143 h 2266712"/>
              <a:gd name="connsiteX4" fmla="*/ 0 w 4568081"/>
              <a:gd name="connsiteY4" fmla="*/ 1925510 h 2266712"/>
              <a:gd name="connsiteX5" fmla="*/ 0 w 4568081"/>
              <a:gd name="connsiteY5" fmla="*/ 2260394 h 2266712"/>
              <a:gd name="connsiteX6" fmla="*/ 511765 w 4568081"/>
              <a:gd name="connsiteY6" fmla="*/ 1975886 h 2266712"/>
              <a:gd name="connsiteX7" fmla="*/ 985638 w 4568081"/>
              <a:gd name="connsiteY7" fmla="*/ 2266712 h 2266712"/>
              <a:gd name="connsiteX8" fmla="*/ 985638 w 4568081"/>
              <a:gd name="connsiteY8" fmla="*/ 2203527 h 2266712"/>
              <a:gd name="connsiteX9" fmla="*/ 1187820 w 4568081"/>
              <a:gd name="connsiteY9" fmla="*/ 2064519 h 2266712"/>
              <a:gd name="connsiteX10" fmla="*/ 3614005 w 4568081"/>
              <a:gd name="connsiteY10" fmla="*/ 2064519 h 2266712"/>
              <a:gd name="connsiteX11" fmla="*/ 4568051 w 4568081"/>
              <a:gd name="connsiteY11" fmla="*/ 1173602 h 2266712"/>
              <a:gd name="connsiteX12" fmla="*/ 4561733 w 4568081"/>
              <a:gd name="connsiteY12" fmla="*/ 7055 h 2266712"/>
              <a:gd name="connsiteX13" fmla="*/ 3649041 w 4568081"/>
              <a:gd name="connsiteY13" fmla="*/ 0 h 2266712"/>
              <a:gd name="connsiteX0" fmla="*/ 3649041 w 4577844"/>
              <a:gd name="connsiteY0" fmla="*/ 0 h 2266712"/>
              <a:gd name="connsiteX1" fmla="*/ 3645596 w 4577844"/>
              <a:gd name="connsiteY1" fmla="*/ 882949 h 2266712"/>
              <a:gd name="connsiteX2" fmla="*/ 3380268 w 4577844"/>
              <a:gd name="connsiteY2" fmla="*/ 1072431 h 2266712"/>
              <a:gd name="connsiteX3" fmla="*/ 815047 w 4577844"/>
              <a:gd name="connsiteY3" fmla="*/ 1085143 h 2266712"/>
              <a:gd name="connsiteX4" fmla="*/ 0 w 4577844"/>
              <a:gd name="connsiteY4" fmla="*/ 1925510 h 2266712"/>
              <a:gd name="connsiteX5" fmla="*/ 0 w 4577844"/>
              <a:gd name="connsiteY5" fmla="*/ 2260394 h 2266712"/>
              <a:gd name="connsiteX6" fmla="*/ 511765 w 4577844"/>
              <a:gd name="connsiteY6" fmla="*/ 1975886 h 2266712"/>
              <a:gd name="connsiteX7" fmla="*/ 985638 w 4577844"/>
              <a:gd name="connsiteY7" fmla="*/ 2266712 h 2266712"/>
              <a:gd name="connsiteX8" fmla="*/ 985638 w 4577844"/>
              <a:gd name="connsiteY8" fmla="*/ 2203527 h 2266712"/>
              <a:gd name="connsiteX9" fmla="*/ 1187820 w 4577844"/>
              <a:gd name="connsiteY9" fmla="*/ 2064519 h 2266712"/>
              <a:gd name="connsiteX10" fmla="*/ 3614005 w 4577844"/>
              <a:gd name="connsiteY10" fmla="*/ 2064519 h 2266712"/>
              <a:gd name="connsiteX11" fmla="*/ 4577815 w 4577844"/>
              <a:gd name="connsiteY11" fmla="*/ 1163719 h 2266712"/>
              <a:gd name="connsiteX12" fmla="*/ 4561733 w 4577844"/>
              <a:gd name="connsiteY12" fmla="*/ 7055 h 2266712"/>
              <a:gd name="connsiteX13" fmla="*/ 3649041 w 4577844"/>
              <a:gd name="connsiteY13" fmla="*/ 0 h 2266712"/>
              <a:gd name="connsiteX0" fmla="*/ 3649041 w 4581261"/>
              <a:gd name="connsiteY0" fmla="*/ 2829 h 2269541"/>
              <a:gd name="connsiteX1" fmla="*/ 3645596 w 4581261"/>
              <a:gd name="connsiteY1" fmla="*/ 885778 h 2269541"/>
              <a:gd name="connsiteX2" fmla="*/ 3380268 w 4581261"/>
              <a:gd name="connsiteY2" fmla="*/ 1075260 h 2269541"/>
              <a:gd name="connsiteX3" fmla="*/ 815047 w 4581261"/>
              <a:gd name="connsiteY3" fmla="*/ 1087972 h 2269541"/>
              <a:gd name="connsiteX4" fmla="*/ 0 w 4581261"/>
              <a:gd name="connsiteY4" fmla="*/ 1928339 h 2269541"/>
              <a:gd name="connsiteX5" fmla="*/ 0 w 4581261"/>
              <a:gd name="connsiteY5" fmla="*/ 2263223 h 2269541"/>
              <a:gd name="connsiteX6" fmla="*/ 511765 w 4581261"/>
              <a:gd name="connsiteY6" fmla="*/ 1978715 h 2269541"/>
              <a:gd name="connsiteX7" fmla="*/ 985638 w 4581261"/>
              <a:gd name="connsiteY7" fmla="*/ 2269541 h 2269541"/>
              <a:gd name="connsiteX8" fmla="*/ 985638 w 4581261"/>
              <a:gd name="connsiteY8" fmla="*/ 2206356 h 2269541"/>
              <a:gd name="connsiteX9" fmla="*/ 1187820 w 4581261"/>
              <a:gd name="connsiteY9" fmla="*/ 2067348 h 2269541"/>
              <a:gd name="connsiteX10" fmla="*/ 3614005 w 4581261"/>
              <a:gd name="connsiteY10" fmla="*/ 2067348 h 2269541"/>
              <a:gd name="connsiteX11" fmla="*/ 4577815 w 4581261"/>
              <a:gd name="connsiteY11" fmla="*/ 1166548 h 2269541"/>
              <a:gd name="connsiteX12" fmla="*/ 4581261 w 4581261"/>
              <a:gd name="connsiteY12" fmla="*/ 0 h 2269541"/>
              <a:gd name="connsiteX13" fmla="*/ 3649041 w 4581261"/>
              <a:gd name="connsiteY13" fmla="*/ 2829 h 2269541"/>
              <a:gd name="connsiteX0" fmla="*/ 3629513 w 4581261"/>
              <a:gd name="connsiteY0" fmla="*/ 0 h 2276595"/>
              <a:gd name="connsiteX1" fmla="*/ 3645596 w 4581261"/>
              <a:gd name="connsiteY1" fmla="*/ 892832 h 2276595"/>
              <a:gd name="connsiteX2" fmla="*/ 3380268 w 4581261"/>
              <a:gd name="connsiteY2" fmla="*/ 1082314 h 2276595"/>
              <a:gd name="connsiteX3" fmla="*/ 815047 w 4581261"/>
              <a:gd name="connsiteY3" fmla="*/ 1095026 h 2276595"/>
              <a:gd name="connsiteX4" fmla="*/ 0 w 4581261"/>
              <a:gd name="connsiteY4" fmla="*/ 1935393 h 2276595"/>
              <a:gd name="connsiteX5" fmla="*/ 0 w 4581261"/>
              <a:gd name="connsiteY5" fmla="*/ 2270277 h 2276595"/>
              <a:gd name="connsiteX6" fmla="*/ 511765 w 4581261"/>
              <a:gd name="connsiteY6" fmla="*/ 1985769 h 2276595"/>
              <a:gd name="connsiteX7" fmla="*/ 985638 w 4581261"/>
              <a:gd name="connsiteY7" fmla="*/ 2276595 h 2276595"/>
              <a:gd name="connsiteX8" fmla="*/ 985638 w 4581261"/>
              <a:gd name="connsiteY8" fmla="*/ 2213410 h 2276595"/>
              <a:gd name="connsiteX9" fmla="*/ 1187820 w 4581261"/>
              <a:gd name="connsiteY9" fmla="*/ 2074402 h 2276595"/>
              <a:gd name="connsiteX10" fmla="*/ 3614005 w 4581261"/>
              <a:gd name="connsiteY10" fmla="*/ 2074402 h 2276595"/>
              <a:gd name="connsiteX11" fmla="*/ 4577815 w 4581261"/>
              <a:gd name="connsiteY11" fmla="*/ 1173602 h 2276595"/>
              <a:gd name="connsiteX12" fmla="*/ 4581261 w 4581261"/>
              <a:gd name="connsiteY12" fmla="*/ 7054 h 2276595"/>
              <a:gd name="connsiteX13" fmla="*/ 3629513 w 4581261"/>
              <a:gd name="connsiteY13" fmla="*/ 0 h 2276595"/>
              <a:gd name="connsiteX0" fmla="*/ 3629513 w 4581261"/>
              <a:gd name="connsiteY0" fmla="*/ 0 h 2276595"/>
              <a:gd name="connsiteX1" fmla="*/ 3626068 w 4581261"/>
              <a:gd name="connsiteY1" fmla="*/ 892832 h 2276595"/>
              <a:gd name="connsiteX2" fmla="*/ 3380268 w 4581261"/>
              <a:gd name="connsiteY2" fmla="*/ 1082314 h 2276595"/>
              <a:gd name="connsiteX3" fmla="*/ 815047 w 4581261"/>
              <a:gd name="connsiteY3" fmla="*/ 1095026 h 2276595"/>
              <a:gd name="connsiteX4" fmla="*/ 0 w 4581261"/>
              <a:gd name="connsiteY4" fmla="*/ 1935393 h 2276595"/>
              <a:gd name="connsiteX5" fmla="*/ 0 w 4581261"/>
              <a:gd name="connsiteY5" fmla="*/ 2270277 h 2276595"/>
              <a:gd name="connsiteX6" fmla="*/ 511765 w 4581261"/>
              <a:gd name="connsiteY6" fmla="*/ 1985769 h 2276595"/>
              <a:gd name="connsiteX7" fmla="*/ 985638 w 4581261"/>
              <a:gd name="connsiteY7" fmla="*/ 2276595 h 2276595"/>
              <a:gd name="connsiteX8" fmla="*/ 985638 w 4581261"/>
              <a:gd name="connsiteY8" fmla="*/ 2213410 h 2276595"/>
              <a:gd name="connsiteX9" fmla="*/ 1187820 w 4581261"/>
              <a:gd name="connsiteY9" fmla="*/ 2074402 h 2276595"/>
              <a:gd name="connsiteX10" fmla="*/ 3614005 w 4581261"/>
              <a:gd name="connsiteY10" fmla="*/ 2074402 h 2276595"/>
              <a:gd name="connsiteX11" fmla="*/ 4577815 w 4581261"/>
              <a:gd name="connsiteY11" fmla="*/ 1173602 h 2276595"/>
              <a:gd name="connsiteX12" fmla="*/ 4581261 w 4581261"/>
              <a:gd name="connsiteY12" fmla="*/ 7054 h 2276595"/>
              <a:gd name="connsiteX13" fmla="*/ 3629513 w 4581261"/>
              <a:gd name="connsiteY13" fmla="*/ 0 h 2276595"/>
              <a:gd name="connsiteX0" fmla="*/ 3629513 w 4581261"/>
              <a:gd name="connsiteY0" fmla="*/ 0 h 2276595"/>
              <a:gd name="connsiteX1" fmla="*/ 3626068 w 4581261"/>
              <a:gd name="connsiteY1" fmla="*/ 892832 h 2276595"/>
              <a:gd name="connsiteX2" fmla="*/ 3380268 w 4581261"/>
              <a:gd name="connsiteY2" fmla="*/ 1082314 h 2276595"/>
              <a:gd name="connsiteX3" fmla="*/ 815047 w 4581261"/>
              <a:gd name="connsiteY3" fmla="*/ 1095026 h 2276595"/>
              <a:gd name="connsiteX4" fmla="*/ 0 w 4581261"/>
              <a:gd name="connsiteY4" fmla="*/ 1935393 h 2276595"/>
              <a:gd name="connsiteX5" fmla="*/ 0 w 4581261"/>
              <a:gd name="connsiteY5" fmla="*/ 2270277 h 2276595"/>
              <a:gd name="connsiteX6" fmla="*/ 511765 w 4581261"/>
              <a:gd name="connsiteY6" fmla="*/ 1985769 h 2276595"/>
              <a:gd name="connsiteX7" fmla="*/ 985638 w 4581261"/>
              <a:gd name="connsiteY7" fmla="*/ 2276595 h 2276595"/>
              <a:gd name="connsiteX8" fmla="*/ 985638 w 4581261"/>
              <a:gd name="connsiteY8" fmla="*/ 2213410 h 2276595"/>
              <a:gd name="connsiteX9" fmla="*/ 1187820 w 4581261"/>
              <a:gd name="connsiteY9" fmla="*/ 2074402 h 2276595"/>
              <a:gd name="connsiteX10" fmla="*/ 3614005 w 4581261"/>
              <a:gd name="connsiteY10" fmla="*/ 2074402 h 2276595"/>
              <a:gd name="connsiteX11" fmla="*/ 4577815 w 4581261"/>
              <a:gd name="connsiteY11" fmla="*/ 1173602 h 2276595"/>
              <a:gd name="connsiteX12" fmla="*/ 4581261 w 4581261"/>
              <a:gd name="connsiteY12" fmla="*/ 7054 h 2276595"/>
              <a:gd name="connsiteX13" fmla="*/ 3629513 w 4581261"/>
              <a:gd name="connsiteY13" fmla="*/ 0 h 2276595"/>
              <a:gd name="connsiteX0" fmla="*/ 3629513 w 4590137"/>
              <a:gd name="connsiteY0" fmla="*/ 0 h 2276595"/>
              <a:gd name="connsiteX1" fmla="*/ 3626068 w 4590137"/>
              <a:gd name="connsiteY1" fmla="*/ 892832 h 2276595"/>
              <a:gd name="connsiteX2" fmla="*/ 3380268 w 4590137"/>
              <a:gd name="connsiteY2" fmla="*/ 1082314 h 2276595"/>
              <a:gd name="connsiteX3" fmla="*/ 815047 w 4590137"/>
              <a:gd name="connsiteY3" fmla="*/ 1095026 h 2276595"/>
              <a:gd name="connsiteX4" fmla="*/ 0 w 4590137"/>
              <a:gd name="connsiteY4" fmla="*/ 1935393 h 2276595"/>
              <a:gd name="connsiteX5" fmla="*/ 0 w 4590137"/>
              <a:gd name="connsiteY5" fmla="*/ 2270277 h 2276595"/>
              <a:gd name="connsiteX6" fmla="*/ 511765 w 4590137"/>
              <a:gd name="connsiteY6" fmla="*/ 1985769 h 2276595"/>
              <a:gd name="connsiteX7" fmla="*/ 985638 w 4590137"/>
              <a:gd name="connsiteY7" fmla="*/ 2276595 h 2276595"/>
              <a:gd name="connsiteX8" fmla="*/ 985638 w 4590137"/>
              <a:gd name="connsiteY8" fmla="*/ 2213410 h 2276595"/>
              <a:gd name="connsiteX9" fmla="*/ 1187820 w 4590137"/>
              <a:gd name="connsiteY9" fmla="*/ 2074402 h 2276595"/>
              <a:gd name="connsiteX10" fmla="*/ 3614005 w 4590137"/>
              <a:gd name="connsiteY10" fmla="*/ 2074402 h 2276595"/>
              <a:gd name="connsiteX11" fmla="*/ 4577815 w 4590137"/>
              <a:gd name="connsiteY11" fmla="*/ 1173602 h 2276595"/>
              <a:gd name="connsiteX12" fmla="*/ 4590137 w 4590137"/>
              <a:gd name="connsiteY12" fmla="*/ 546107 h 2276595"/>
              <a:gd name="connsiteX13" fmla="*/ 3629513 w 4590137"/>
              <a:gd name="connsiteY13" fmla="*/ 0 h 2276595"/>
              <a:gd name="connsiteX0" fmla="*/ 3629513 w 4590137"/>
              <a:gd name="connsiteY0" fmla="*/ 0 h 2276595"/>
              <a:gd name="connsiteX1" fmla="*/ 3626068 w 4590137"/>
              <a:gd name="connsiteY1" fmla="*/ 892832 h 2276595"/>
              <a:gd name="connsiteX2" fmla="*/ 3380268 w 4590137"/>
              <a:gd name="connsiteY2" fmla="*/ 1082314 h 2276595"/>
              <a:gd name="connsiteX3" fmla="*/ 815047 w 4590137"/>
              <a:gd name="connsiteY3" fmla="*/ 1095026 h 2276595"/>
              <a:gd name="connsiteX4" fmla="*/ 0 w 4590137"/>
              <a:gd name="connsiteY4" fmla="*/ 1935393 h 2276595"/>
              <a:gd name="connsiteX5" fmla="*/ 0 w 4590137"/>
              <a:gd name="connsiteY5" fmla="*/ 2270277 h 2276595"/>
              <a:gd name="connsiteX6" fmla="*/ 511765 w 4590137"/>
              <a:gd name="connsiteY6" fmla="*/ 1985769 h 2276595"/>
              <a:gd name="connsiteX7" fmla="*/ 985638 w 4590137"/>
              <a:gd name="connsiteY7" fmla="*/ 2276595 h 2276595"/>
              <a:gd name="connsiteX8" fmla="*/ 985638 w 4590137"/>
              <a:gd name="connsiteY8" fmla="*/ 2213410 h 2276595"/>
              <a:gd name="connsiteX9" fmla="*/ 1187820 w 4590137"/>
              <a:gd name="connsiteY9" fmla="*/ 2074402 h 2276595"/>
              <a:gd name="connsiteX10" fmla="*/ 3614005 w 4590137"/>
              <a:gd name="connsiteY10" fmla="*/ 2074402 h 2276595"/>
              <a:gd name="connsiteX11" fmla="*/ 4577815 w 4590137"/>
              <a:gd name="connsiteY11" fmla="*/ 1173602 h 2276595"/>
              <a:gd name="connsiteX12" fmla="*/ 4590137 w 4590137"/>
              <a:gd name="connsiteY12" fmla="*/ 546107 h 2276595"/>
              <a:gd name="connsiteX13" fmla="*/ 3629513 w 4590137"/>
              <a:gd name="connsiteY13" fmla="*/ 0 h 2276595"/>
              <a:gd name="connsiteX0" fmla="*/ 3620637 w 4590137"/>
              <a:gd name="connsiteY0" fmla="*/ 0 h 1737542"/>
              <a:gd name="connsiteX1" fmla="*/ 3626068 w 4590137"/>
              <a:gd name="connsiteY1" fmla="*/ 353779 h 1737542"/>
              <a:gd name="connsiteX2" fmla="*/ 3380268 w 4590137"/>
              <a:gd name="connsiteY2" fmla="*/ 543261 h 1737542"/>
              <a:gd name="connsiteX3" fmla="*/ 815047 w 4590137"/>
              <a:gd name="connsiteY3" fmla="*/ 555973 h 1737542"/>
              <a:gd name="connsiteX4" fmla="*/ 0 w 4590137"/>
              <a:gd name="connsiteY4" fmla="*/ 1396340 h 1737542"/>
              <a:gd name="connsiteX5" fmla="*/ 0 w 4590137"/>
              <a:gd name="connsiteY5" fmla="*/ 1731224 h 1737542"/>
              <a:gd name="connsiteX6" fmla="*/ 511765 w 4590137"/>
              <a:gd name="connsiteY6" fmla="*/ 1446716 h 1737542"/>
              <a:gd name="connsiteX7" fmla="*/ 985638 w 4590137"/>
              <a:gd name="connsiteY7" fmla="*/ 1737542 h 1737542"/>
              <a:gd name="connsiteX8" fmla="*/ 985638 w 4590137"/>
              <a:gd name="connsiteY8" fmla="*/ 1674357 h 1737542"/>
              <a:gd name="connsiteX9" fmla="*/ 1187820 w 4590137"/>
              <a:gd name="connsiteY9" fmla="*/ 1535349 h 1737542"/>
              <a:gd name="connsiteX10" fmla="*/ 3614005 w 4590137"/>
              <a:gd name="connsiteY10" fmla="*/ 1535349 h 1737542"/>
              <a:gd name="connsiteX11" fmla="*/ 4577815 w 4590137"/>
              <a:gd name="connsiteY11" fmla="*/ 634549 h 1737542"/>
              <a:gd name="connsiteX12" fmla="*/ 4590137 w 4590137"/>
              <a:gd name="connsiteY12" fmla="*/ 7054 h 1737542"/>
              <a:gd name="connsiteX13" fmla="*/ 3620637 w 4590137"/>
              <a:gd name="connsiteY13" fmla="*/ 0 h 1737542"/>
              <a:gd name="connsiteX0" fmla="*/ 3620637 w 4590137"/>
              <a:gd name="connsiteY0" fmla="*/ 0 h 1737542"/>
              <a:gd name="connsiteX1" fmla="*/ 3626068 w 4590137"/>
              <a:gd name="connsiteY1" fmla="*/ 353779 h 1737542"/>
              <a:gd name="connsiteX2" fmla="*/ 3380268 w 4590137"/>
              <a:gd name="connsiteY2" fmla="*/ 543261 h 1737542"/>
              <a:gd name="connsiteX3" fmla="*/ 815047 w 4590137"/>
              <a:gd name="connsiteY3" fmla="*/ 555973 h 1737542"/>
              <a:gd name="connsiteX4" fmla="*/ 0 w 4590137"/>
              <a:gd name="connsiteY4" fmla="*/ 1396340 h 1737542"/>
              <a:gd name="connsiteX5" fmla="*/ 0 w 4590137"/>
              <a:gd name="connsiteY5" fmla="*/ 1731224 h 1737542"/>
              <a:gd name="connsiteX6" fmla="*/ 511765 w 4590137"/>
              <a:gd name="connsiteY6" fmla="*/ 1446716 h 1737542"/>
              <a:gd name="connsiteX7" fmla="*/ 985638 w 4590137"/>
              <a:gd name="connsiteY7" fmla="*/ 1737542 h 1737542"/>
              <a:gd name="connsiteX8" fmla="*/ 985638 w 4590137"/>
              <a:gd name="connsiteY8" fmla="*/ 1674357 h 1737542"/>
              <a:gd name="connsiteX9" fmla="*/ 1187820 w 4590137"/>
              <a:gd name="connsiteY9" fmla="*/ 1535349 h 1737542"/>
              <a:gd name="connsiteX10" fmla="*/ 3614005 w 4590137"/>
              <a:gd name="connsiteY10" fmla="*/ 1535349 h 1737542"/>
              <a:gd name="connsiteX11" fmla="*/ 4577815 w 4590137"/>
              <a:gd name="connsiteY11" fmla="*/ 634549 h 1737542"/>
              <a:gd name="connsiteX12" fmla="*/ 4590137 w 4590137"/>
              <a:gd name="connsiteY12" fmla="*/ 7054 h 1737542"/>
              <a:gd name="connsiteX13" fmla="*/ 3620637 w 4590137"/>
              <a:gd name="connsiteY13" fmla="*/ 0 h 1737542"/>
              <a:gd name="connsiteX0" fmla="*/ 3629513 w 4590137"/>
              <a:gd name="connsiteY0" fmla="*/ 0 h 1737542"/>
              <a:gd name="connsiteX1" fmla="*/ 3626068 w 4590137"/>
              <a:gd name="connsiteY1" fmla="*/ 353779 h 1737542"/>
              <a:gd name="connsiteX2" fmla="*/ 3380268 w 4590137"/>
              <a:gd name="connsiteY2" fmla="*/ 543261 h 1737542"/>
              <a:gd name="connsiteX3" fmla="*/ 815047 w 4590137"/>
              <a:gd name="connsiteY3" fmla="*/ 555973 h 1737542"/>
              <a:gd name="connsiteX4" fmla="*/ 0 w 4590137"/>
              <a:gd name="connsiteY4" fmla="*/ 1396340 h 1737542"/>
              <a:gd name="connsiteX5" fmla="*/ 0 w 4590137"/>
              <a:gd name="connsiteY5" fmla="*/ 1731224 h 1737542"/>
              <a:gd name="connsiteX6" fmla="*/ 511765 w 4590137"/>
              <a:gd name="connsiteY6" fmla="*/ 1446716 h 1737542"/>
              <a:gd name="connsiteX7" fmla="*/ 985638 w 4590137"/>
              <a:gd name="connsiteY7" fmla="*/ 1737542 h 1737542"/>
              <a:gd name="connsiteX8" fmla="*/ 985638 w 4590137"/>
              <a:gd name="connsiteY8" fmla="*/ 1674357 h 1737542"/>
              <a:gd name="connsiteX9" fmla="*/ 1187820 w 4590137"/>
              <a:gd name="connsiteY9" fmla="*/ 1535349 h 1737542"/>
              <a:gd name="connsiteX10" fmla="*/ 3614005 w 4590137"/>
              <a:gd name="connsiteY10" fmla="*/ 1535349 h 1737542"/>
              <a:gd name="connsiteX11" fmla="*/ 4577815 w 4590137"/>
              <a:gd name="connsiteY11" fmla="*/ 634549 h 1737542"/>
              <a:gd name="connsiteX12" fmla="*/ 4590137 w 4590137"/>
              <a:gd name="connsiteY12" fmla="*/ 7054 h 1737542"/>
              <a:gd name="connsiteX13" fmla="*/ 3629513 w 4590137"/>
              <a:gd name="connsiteY13" fmla="*/ 0 h 1737542"/>
              <a:gd name="connsiteX0" fmla="*/ 3647266 w 4590137"/>
              <a:gd name="connsiteY0" fmla="*/ 1931 h 1730488"/>
              <a:gd name="connsiteX1" fmla="*/ 3626068 w 4590137"/>
              <a:gd name="connsiteY1" fmla="*/ 346725 h 1730488"/>
              <a:gd name="connsiteX2" fmla="*/ 3380268 w 4590137"/>
              <a:gd name="connsiteY2" fmla="*/ 536207 h 1730488"/>
              <a:gd name="connsiteX3" fmla="*/ 815047 w 4590137"/>
              <a:gd name="connsiteY3" fmla="*/ 548919 h 1730488"/>
              <a:gd name="connsiteX4" fmla="*/ 0 w 4590137"/>
              <a:gd name="connsiteY4" fmla="*/ 1389286 h 1730488"/>
              <a:gd name="connsiteX5" fmla="*/ 0 w 4590137"/>
              <a:gd name="connsiteY5" fmla="*/ 1724170 h 1730488"/>
              <a:gd name="connsiteX6" fmla="*/ 511765 w 4590137"/>
              <a:gd name="connsiteY6" fmla="*/ 1439662 h 1730488"/>
              <a:gd name="connsiteX7" fmla="*/ 985638 w 4590137"/>
              <a:gd name="connsiteY7" fmla="*/ 1730488 h 1730488"/>
              <a:gd name="connsiteX8" fmla="*/ 985638 w 4590137"/>
              <a:gd name="connsiteY8" fmla="*/ 1667303 h 1730488"/>
              <a:gd name="connsiteX9" fmla="*/ 1187820 w 4590137"/>
              <a:gd name="connsiteY9" fmla="*/ 1528295 h 1730488"/>
              <a:gd name="connsiteX10" fmla="*/ 3614005 w 4590137"/>
              <a:gd name="connsiteY10" fmla="*/ 1528295 h 1730488"/>
              <a:gd name="connsiteX11" fmla="*/ 4577815 w 4590137"/>
              <a:gd name="connsiteY11" fmla="*/ 627495 h 1730488"/>
              <a:gd name="connsiteX12" fmla="*/ 4590137 w 4590137"/>
              <a:gd name="connsiteY12" fmla="*/ 0 h 1730488"/>
              <a:gd name="connsiteX13" fmla="*/ 3647266 w 4590137"/>
              <a:gd name="connsiteY13" fmla="*/ 1931 h 1730488"/>
              <a:gd name="connsiteX0" fmla="*/ 3629513 w 4590137"/>
              <a:gd name="connsiteY0" fmla="*/ 10916 h 1730488"/>
              <a:gd name="connsiteX1" fmla="*/ 3626068 w 4590137"/>
              <a:gd name="connsiteY1" fmla="*/ 346725 h 1730488"/>
              <a:gd name="connsiteX2" fmla="*/ 3380268 w 4590137"/>
              <a:gd name="connsiteY2" fmla="*/ 536207 h 1730488"/>
              <a:gd name="connsiteX3" fmla="*/ 815047 w 4590137"/>
              <a:gd name="connsiteY3" fmla="*/ 548919 h 1730488"/>
              <a:gd name="connsiteX4" fmla="*/ 0 w 4590137"/>
              <a:gd name="connsiteY4" fmla="*/ 1389286 h 1730488"/>
              <a:gd name="connsiteX5" fmla="*/ 0 w 4590137"/>
              <a:gd name="connsiteY5" fmla="*/ 1724170 h 1730488"/>
              <a:gd name="connsiteX6" fmla="*/ 511765 w 4590137"/>
              <a:gd name="connsiteY6" fmla="*/ 1439662 h 1730488"/>
              <a:gd name="connsiteX7" fmla="*/ 985638 w 4590137"/>
              <a:gd name="connsiteY7" fmla="*/ 1730488 h 1730488"/>
              <a:gd name="connsiteX8" fmla="*/ 985638 w 4590137"/>
              <a:gd name="connsiteY8" fmla="*/ 1667303 h 1730488"/>
              <a:gd name="connsiteX9" fmla="*/ 1187820 w 4590137"/>
              <a:gd name="connsiteY9" fmla="*/ 1528295 h 1730488"/>
              <a:gd name="connsiteX10" fmla="*/ 3614005 w 4590137"/>
              <a:gd name="connsiteY10" fmla="*/ 1528295 h 1730488"/>
              <a:gd name="connsiteX11" fmla="*/ 4577815 w 4590137"/>
              <a:gd name="connsiteY11" fmla="*/ 627495 h 1730488"/>
              <a:gd name="connsiteX12" fmla="*/ 4590137 w 4590137"/>
              <a:gd name="connsiteY12" fmla="*/ 0 h 1730488"/>
              <a:gd name="connsiteX13" fmla="*/ 3629513 w 4590137"/>
              <a:gd name="connsiteY13" fmla="*/ 10916 h 1730488"/>
              <a:gd name="connsiteX0" fmla="*/ 3629513 w 4590137"/>
              <a:gd name="connsiteY0" fmla="*/ 1931 h 1730488"/>
              <a:gd name="connsiteX1" fmla="*/ 3626068 w 4590137"/>
              <a:gd name="connsiteY1" fmla="*/ 346725 h 1730488"/>
              <a:gd name="connsiteX2" fmla="*/ 3380268 w 4590137"/>
              <a:gd name="connsiteY2" fmla="*/ 536207 h 1730488"/>
              <a:gd name="connsiteX3" fmla="*/ 815047 w 4590137"/>
              <a:gd name="connsiteY3" fmla="*/ 548919 h 1730488"/>
              <a:gd name="connsiteX4" fmla="*/ 0 w 4590137"/>
              <a:gd name="connsiteY4" fmla="*/ 1389286 h 1730488"/>
              <a:gd name="connsiteX5" fmla="*/ 0 w 4590137"/>
              <a:gd name="connsiteY5" fmla="*/ 1724170 h 1730488"/>
              <a:gd name="connsiteX6" fmla="*/ 511765 w 4590137"/>
              <a:gd name="connsiteY6" fmla="*/ 1439662 h 1730488"/>
              <a:gd name="connsiteX7" fmla="*/ 985638 w 4590137"/>
              <a:gd name="connsiteY7" fmla="*/ 1730488 h 1730488"/>
              <a:gd name="connsiteX8" fmla="*/ 985638 w 4590137"/>
              <a:gd name="connsiteY8" fmla="*/ 1667303 h 1730488"/>
              <a:gd name="connsiteX9" fmla="*/ 1187820 w 4590137"/>
              <a:gd name="connsiteY9" fmla="*/ 1528295 h 1730488"/>
              <a:gd name="connsiteX10" fmla="*/ 3614005 w 4590137"/>
              <a:gd name="connsiteY10" fmla="*/ 1528295 h 1730488"/>
              <a:gd name="connsiteX11" fmla="*/ 4577815 w 4590137"/>
              <a:gd name="connsiteY11" fmla="*/ 627495 h 1730488"/>
              <a:gd name="connsiteX12" fmla="*/ 4590137 w 4590137"/>
              <a:gd name="connsiteY12" fmla="*/ 0 h 1730488"/>
              <a:gd name="connsiteX13" fmla="*/ 3629513 w 4590137"/>
              <a:gd name="connsiteY13" fmla="*/ 1931 h 1730488"/>
              <a:gd name="connsiteX0" fmla="*/ 3629513 w 4581261"/>
              <a:gd name="connsiteY0" fmla="*/ 1931 h 1730488"/>
              <a:gd name="connsiteX1" fmla="*/ 3626068 w 4581261"/>
              <a:gd name="connsiteY1" fmla="*/ 346725 h 1730488"/>
              <a:gd name="connsiteX2" fmla="*/ 3380268 w 4581261"/>
              <a:gd name="connsiteY2" fmla="*/ 536207 h 1730488"/>
              <a:gd name="connsiteX3" fmla="*/ 815047 w 4581261"/>
              <a:gd name="connsiteY3" fmla="*/ 548919 h 1730488"/>
              <a:gd name="connsiteX4" fmla="*/ 0 w 4581261"/>
              <a:gd name="connsiteY4" fmla="*/ 1389286 h 1730488"/>
              <a:gd name="connsiteX5" fmla="*/ 0 w 4581261"/>
              <a:gd name="connsiteY5" fmla="*/ 1724170 h 1730488"/>
              <a:gd name="connsiteX6" fmla="*/ 511765 w 4581261"/>
              <a:gd name="connsiteY6" fmla="*/ 1439662 h 1730488"/>
              <a:gd name="connsiteX7" fmla="*/ 985638 w 4581261"/>
              <a:gd name="connsiteY7" fmla="*/ 1730488 h 1730488"/>
              <a:gd name="connsiteX8" fmla="*/ 985638 w 4581261"/>
              <a:gd name="connsiteY8" fmla="*/ 1667303 h 1730488"/>
              <a:gd name="connsiteX9" fmla="*/ 1187820 w 4581261"/>
              <a:gd name="connsiteY9" fmla="*/ 1528295 h 1730488"/>
              <a:gd name="connsiteX10" fmla="*/ 3614005 w 4581261"/>
              <a:gd name="connsiteY10" fmla="*/ 1528295 h 1730488"/>
              <a:gd name="connsiteX11" fmla="*/ 4577815 w 4581261"/>
              <a:gd name="connsiteY11" fmla="*/ 627495 h 1730488"/>
              <a:gd name="connsiteX12" fmla="*/ 4581261 w 4581261"/>
              <a:gd name="connsiteY12" fmla="*/ 0 h 1730488"/>
              <a:gd name="connsiteX13" fmla="*/ 3629513 w 4581261"/>
              <a:gd name="connsiteY13" fmla="*/ 1931 h 1730488"/>
              <a:gd name="connsiteX0" fmla="*/ 3629513 w 4577844"/>
              <a:gd name="connsiteY0" fmla="*/ 698904 h 2427461"/>
              <a:gd name="connsiteX1" fmla="*/ 3626068 w 4577844"/>
              <a:gd name="connsiteY1" fmla="*/ 1043698 h 2427461"/>
              <a:gd name="connsiteX2" fmla="*/ 3380268 w 4577844"/>
              <a:gd name="connsiteY2" fmla="*/ 1233180 h 2427461"/>
              <a:gd name="connsiteX3" fmla="*/ 815047 w 4577844"/>
              <a:gd name="connsiteY3" fmla="*/ 1245892 h 2427461"/>
              <a:gd name="connsiteX4" fmla="*/ 0 w 4577844"/>
              <a:gd name="connsiteY4" fmla="*/ 2086259 h 2427461"/>
              <a:gd name="connsiteX5" fmla="*/ 0 w 4577844"/>
              <a:gd name="connsiteY5" fmla="*/ 2421143 h 2427461"/>
              <a:gd name="connsiteX6" fmla="*/ 511765 w 4577844"/>
              <a:gd name="connsiteY6" fmla="*/ 2136635 h 2427461"/>
              <a:gd name="connsiteX7" fmla="*/ 985638 w 4577844"/>
              <a:gd name="connsiteY7" fmla="*/ 2427461 h 2427461"/>
              <a:gd name="connsiteX8" fmla="*/ 985638 w 4577844"/>
              <a:gd name="connsiteY8" fmla="*/ 2364276 h 2427461"/>
              <a:gd name="connsiteX9" fmla="*/ 1187820 w 4577844"/>
              <a:gd name="connsiteY9" fmla="*/ 2225268 h 2427461"/>
              <a:gd name="connsiteX10" fmla="*/ 3614005 w 4577844"/>
              <a:gd name="connsiteY10" fmla="*/ 2225268 h 2427461"/>
              <a:gd name="connsiteX11" fmla="*/ 4577815 w 4577844"/>
              <a:gd name="connsiteY11" fmla="*/ 1324468 h 2427461"/>
              <a:gd name="connsiteX12" fmla="*/ 4556222 w 4577844"/>
              <a:gd name="connsiteY12" fmla="*/ 0 h 2427461"/>
              <a:gd name="connsiteX13" fmla="*/ 3629513 w 4577844"/>
              <a:gd name="connsiteY13" fmla="*/ 698904 h 2427461"/>
              <a:gd name="connsiteX0" fmla="*/ 3604474 w 4577844"/>
              <a:gd name="connsiteY0" fmla="*/ 1931 h 2427461"/>
              <a:gd name="connsiteX1" fmla="*/ 3626068 w 4577844"/>
              <a:gd name="connsiteY1" fmla="*/ 1043698 h 2427461"/>
              <a:gd name="connsiteX2" fmla="*/ 3380268 w 4577844"/>
              <a:gd name="connsiteY2" fmla="*/ 1233180 h 2427461"/>
              <a:gd name="connsiteX3" fmla="*/ 815047 w 4577844"/>
              <a:gd name="connsiteY3" fmla="*/ 1245892 h 2427461"/>
              <a:gd name="connsiteX4" fmla="*/ 0 w 4577844"/>
              <a:gd name="connsiteY4" fmla="*/ 2086259 h 2427461"/>
              <a:gd name="connsiteX5" fmla="*/ 0 w 4577844"/>
              <a:gd name="connsiteY5" fmla="*/ 2421143 h 2427461"/>
              <a:gd name="connsiteX6" fmla="*/ 511765 w 4577844"/>
              <a:gd name="connsiteY6" fmla="*/ 2136635 h 2427461"/>
              <a:gd name="connsiteX7" fmla="*/ 985638 w 4577844"/>
              <a:gd name="connsiteY7" fmla="*/ 2427461 h 2427461"/>
              <a:gd name="connsiteX8" fmla="*/ 985638 w 4577844"/>
              <a:gd name="connsiteY8" fmla="*/ 2364276 h 2427461"/>
              <a:gd name="connsiteX9" fmla="*/ 1187820 w 4577844"/>
              <a:gd name="connsiteY9" fmla="*/ 2225268 h 2427461"/>
              <a:gd name="connsiteX10" fmla="*/ 3614005 w 4577844"/>
              <a:gd name="connsiteY10" fmla="*/ 2225268 h 2427461"/>
              <a:gd name="connsiteX11" fmla="*/ 4577815 w 4577844"/>
              <a:gd name="connsiteY11" fmla="*/ 1324468 h 2427461"/>
              <a:gd name="connsiteX12" fmla="*/ 4556222 w 4577844"/>
              <a:gd name="connsiteY12" fmla="*/ 0 h 2427461"/>
              <a:gd name="connsiteX13" fmla="*/ 3604474 w 4577844"/>
              <a:gd name="connsiteY13" fmla="*/ 1931 h 2427461"/>
              <a:gd name="connsiteX0" fmla="*/ 3604474 w 4577894"/>
              <a:gd name="connsiteY0" fmla="*/ 16054 h 2441584"/>
              <a:gd name="connsiteX1" fmla="*/ 3626068 w 4577894"/>
              <a:gd name="connsiteY1" fmla="*/ 1057821 h 2441584"/>
              <a:gd name="connsiteX2" fmla="*/ 3380268 w 4577894"/>
              <a:gd name="connsiteY2" fmla="*/ 1247303 h 2441584"/>
              <a:gd name="connsiteX3" fmla="*/ 815047 w 4577894"/>
              <a:gd name="connsiteY3" fmla="*/ 1260015 h 2441584"/>
              <a:gd name="connsiteX4" fmla="*/ 0 w 4577894"/>
              <a:gd name="connsiteY4" fmla="*/ 2100382 h 2441584"/>
              <a:gd name="connsiteX5" fmla="*/ 0 w 4577894"/>
              <a:gd name="connsiteY5" fmla="*/ 2435266 h 2441584"/>
              <a:gd name="connsiteX6" fmla="*/ 511765 w 4577894"/>
              <a:gd name="connsiteY6" fmla="*/ 2150758 h 2441584"/>
              <a:gd name="connsiteX7" fmla="*/ 985638 w 4577894"/>
              <a:gd name="connsiteY7" fmla="*/ 2441584 h 2441584"/>
              <a:gd name="connsiteX8" fmla="*/ 985638 w 4577894"/>
              <a:gd name="connsiteY8" fmla="*/ 2378399 h 2441584"/>
              <a:gd name="connsiteX9" fmla="*/ 1187820 w 4577894"/>
              <a:gd name="connsiteY9" fmla="*/ 2239391 h 2441584"/>
              <a:gd name="connsiteX10" fmla="*/ 3614005 w 4577894"/>
              <a:gd name="connsiteY10" fmla="*/ 2239391 h 2441584"/>
              <a:gd name="connsiteX11" fmla="*/ 4577815 w 4577894"/>
              <a:gd name="connsiteY11" fmla="*/ 1338591 h 2441584"/>
              <a:gd name="connsiteX12" fmla="*/ 4577151 w 4577894"/>
              <a:gd name="connsiteY12" fmla="*/ 0 h 2441584"/>
              <a:gd name="connsiteX13" fmla="*/ 3604474 w 4577894"/>
              <a:gd name="connsiteY13" fmla="*/ 16054 h 2441584"/>
              <a:gd name="connsiteX0" fmla="*/ 3604474 w 4584128"/>
              <a:gd name="connsiteY0" fmla="*/ 1931 h 2427461"/>
              <a:gd name="connsiteX1" fmla="*/ 3626068 w 4584128"/>
              <a:gd name="connsiteY1" fmla="*/ 1043698 h 2427461"/>
              <a:gd name="connsiteX2" fmla="*/ 3380268 w 4584128"/>
              <a:gd name="connsiteY2" fmla="*/ 1233180 h 2427461"/>
              <a:gd name="connsiteX3" fmla="*/ 815047 w 4584128"/>
              <a:gd name="connsiteY3" fmla="*/ 1245892 h 2427461"/>
              <a:gd name="connsiteX4" fmla="*/ 0 w 4584128"/>
              <a:gd name="connsiteY4" fmla="*/ 2086259 h 2427461"/>
              <a:gd name="connsiteX5" fmla="*/ 0 w 4584128"/>
              <a:gd name="connsiteY5" fmla="*/ 2421143 h 2427461"/>
              <a:gd name="connsiteX6" fmla="*/ 511765 w 4584128"/>
              <a:gd name="connsiteY6" fmla="*/ 2136635 h 2427461"/>
              <a:gd name="connsiteX7" fmla="*/ 985638 w 4584128"/>
              <a:gd name="connsiteY7" fmla="*/ 2427461 h 2427461"/>
              <a:gd name="connsiteX8" fmla="*/ 985638 w 4584128"/>
              <a:gd name="connsiteY8" fmla="*/ 2364276 h 2427461"/>
              <a:gd name="connsiteX9" fmla="*/ 1187820 w 4584128"/>
              <a:gd name="connsiteY9" fmla="*/ 2225268 h 2427461"/>
              <a:gd name="connsiteX10" fmla="*/ 3614005 w 4584128"/>
              <a:gd name="connsiteY10" fmla="*/ 2225268 h 2427461"/>
              <a:gd name="connsiteX11" fmla="*/ 4577815 w 4584128"/>
              <a:gd name="connsiteY11" fmla="*/ 1324468 h 2427461"/>
              <a:gd name="connsiteX12" fmla="*/ 4584128 w 4584128"/>
              <a:gd name="connsiteY12" fmla="*/ 0 h 2427461"/>
              <a:gd name="connsiteX13" fmla="*/ 3604474 w 4584128"/>
              <a:gd name="connsiteY13" fmla="*/ 1931 h 2427461"/>
              <a:gd name="connsiteX0" fmla="*/ 3632381 w 4584128"/>
              <a:gd name="connsiteY0" fmla="*/ 0 h 2432591"/>
              <a:gd name="connsiteX1" fmla="*/ 3626068 w 4584128"/>
              <a:gd name="connsiteY1" fmla="*/ 1048828 h 2432591"/>
              <a:gd name="connsiteX2" fmla="*/ 3380268 w 4584128"/>
              <a:gd name="connsiteY2" fmla="*/ 1238310 h 2432591"/>
              <a:gd name="connsiteX3" fmla="*/ 815047 w 4584128"/>
              <a:gd name="connsiteY3" fmla="*/ 1251022 h 2432591"/>
              <a:gd name="connsiteX4" fmla="*/ 0 w 4584128"/>
              <a:gd name="connsiteY4" fmla="*/ 2091389 h 2432591"/>
              <a:gd name="connsiteX5" fmla="*/ 0 w 4584128"/>
              <a:gd name="connsiteY5" fmla="*/ 2426273 h 2432591"/>
              <a:gd name="connsiteX6" fmla="*/ 511765 w 4584128"/>
              <a:gd name="connsiteY6" fmla="*/ 2141765 h 2432591"/>
              <a:gd name="connsiteX7" fmla="*/ 985638 w 4584128"/>
              <a:gd name="connsiteY7" fmla="*/ 2432591 h 2432591"/>
              <a:gd name="connsiteX8" fmla="*/ 985638 w 4584128"/>
              <a:gd name="connsiteY8" fmla="*/ 2369406 h 2432591"/>
              <a:gd name="connsiteX9" fmla="*/ 1187820 w 4584128"/>
              <a:gd name="connsiteY9" fmla="*/ 2230398 h 2432591"/>
              <a:gd name="connsiteX10" fmla="*/ 3614005 w 4584128"/>
              <a:gd name="connsiteY10" fmla="*/ 2230398 h 2432591"/>
              <a:gd name="connsiteX11" fmla="*/ 4577815 w 4584128"/>
              <a:gd name="connsiteY11" fmla="*/ 1329598 h 2432591"/>
              <a:gd name="connsiteX12" fmla="*/ 4584128 w 4584128"/>
              <a:gd name="connsiteY12" fmla="*/ 5130 h 2432591"/>
              <a:gd name="connsiteX13" fmla="*/ 3632381 w 4584128"/>
              <a:gd name="connsiteY13" fmla="*/ 0 h 243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84128" h="2432591">
                <a:moveTo>
                  <a:pt x="3632381" y="0"/>
                </a:moveTo>
                <a:cubicBezTo>
                  <a:pt x="3634487" y="145984"/>
                  <a:pt x="3623962" y="507539"/>
                  <a:pt x="3626068" y="1048828"/>
                </a:cubicBezTo>
                <a:cubicBezTo>
                  <a:pt x="3623962" y="1208898"/>
                  <a:pt x="3496102" y="1248840"/>
                  <a:pt x="3380268" y="1238310"/>
                </a:cubicBezTo>
                <a:lnTo>
                  <a:pt x="815047" y="1251022"/>
                </a:lnTo>
                <a:cubicBezTo>
                  <a:pt x="233774" y="1259446"/>
                  <a:pt x="0" y="1754400"/>
                  <a:pt x="0" y="2091389"/>
                </a:cubicBezTo>
                <a:lnTo>
                  <a:pt x="0" y="2426273"/>
                </a:lnTo>
                <a:lnTo>
                  <a:pt x="511765" y="2141765"/>
                </a:lnTo>
                <a:lnTo>
                  <a:pt x="985638" y="2432591"/>
                </a:lnTo>
                <a:lnTo>
                  <a:pt x="985638" y="2369406"/>
                </a:lnTo>
                <a:cubicBezTo>
                  <a:pt x="1002487" y="2272522"/>
                  <a:pt x="1069880" y="2238822"/>
                  <a:pt x="1187820" y="2230398"/>
                </a:cubicBezTo>
                <a:lnTo>
                  <a:pt x="3614005" y="2230398"/>
                </a:lnTo>
                <a:cubicBezTo>
                  <a:pt x="4134202" y="2217761"/>
                  <a:pt x="4582027" y="1904586"/>
                  <a:pt x="4577815" y="1329598"/>
                </a:cubicBezTo>
                <a:cubicBezTo>
                  <a:pt x="4578964" y="940749"/>
                  <a:pt x="4574103" y="169374"/>
                  <a:pt x="4584128" y="5130"/>
                </a:cubicBezTo>
                <a:lnTo>
                  <a:pt x="3632381" y="0"/>
                </a:lnTo>
                <a:close/>
              </a:path>
            </a:pathLst>
          </a:custGeom>
          <a:solidFill>
            <a:srgbClr val="E88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Freeform 17">
            <a:extLst>
              <a:ext uri="{FF2B5EF4-FFF2-40B4-BE49-F238E27FC236}">
                <a16:creationId xmlns:a16="http://schemas.microsoft.com/office/drawing/2014/main" id="{A0F891A3-DE14-433A-A3F2-03B5FDBF8041}"/>
              </a:ext>
            </a:extLst>
          </p:cNvPr>
          <p:cNvSpPr/>
          <p:nvPr/>
        </p:nvSpPr>
        <p:spPr>
          <a:xfrm flipH="1" flipV="1">
            <a:off x="7036414" y="3218212"/>
            <a:ext cx="4164983" cy="1365663"/>
          </a:xfrm>
          <a:custGeom>
            <a:avLst/>
            <a:gdLst>
              <a:gd name="connsiteX0" fmla="*/ 0 w 4340596"/>
              <a:gd name="connsiteY0" fmla="*/ 0 h 1200525"/>
              <a:gd name="connsiteX1" fmla="*/ 6318 w 4340596"/>
              <a:gd name="connsiteY1" fmla="*/ 423343 h 1200525"/>
              <a:gd name="connsiteX2" fmla="*/ 840319 w 4340596"/>
              <a:gd name="connsiteY2" fmla="*/ 1200525 h 1200525"/>
              <a:gd name="connsiteX3" fmla="*/ 4068914 w 4340596"/>
              <a:gd name="connsiteY3" fmla="*/ 1200525 h 1200525"/>
              <a:gd name="connsiteX4" fmla="*/ 4340596 w 4340596"/>
              <a:gd name="connsiteY4" fmla="*/ 701359 h 1200525"/>
              <a:gd name="connsiteX5" fmla="*/ 4062596 w 4340596"/>
              <a:gd name="connsiteY5" fmla="*/ 202193 h 1200525"/>
              <a:gd name="connsiteX6" fmla="*/ 1137274 w 4340596"/>
              <a:gd name="connsiteY6" fmla="*/ 208512 h 1200525"/>
              <a:gd name="connsiteX7" fmla="*/ 991956 w 4340596"/>
              <a:gd name="connsiteY7" fmla="*/ 88460 h 1200525"/>
              <a:gd name="connsiteX8" fmla="*/ 985638 w 4340596"/>
              <a:gd name="connsiteY8" fmla="*/ 12637 h 1200525"/>
              <a:gd name="connsiteX9" fmla="*/ 499137 w 4340596"/>
              <a:gd name="connsiteY9" fmla="*/ 278016 h 1200525"/>
              <a:gd name="connsiteX10" fmla="*/ 0 w 4340596"/>
              <a:gd name="connsiteY10" fmla="*/ 0 h 1200525"/>
              <a:gd name="connsiteX0" fmla="*/ 6318 w 4334278"/>
              <a:gd name="connsiteY0" fmla="*/ 0 h 1194206"/>
              <a:gd name="connsiteX1" fmla="*/ 0 w 4334278"/>
              <a:gd name="connsiteY1" fmla="*/ 417024 h 1194206"/>
              <a:gd name="connsiteX2" fmla="*/ 834001 w 4334278"/>
              <a:gd name="connsiteY2" fmla="*/ 1194206 h 1194206"/>
              <a:gd name="connsiteX3" fmla="*/ 4062596 w 4334278"/>
              <a:gd name="connsiteY3" fmla="*/ 1194206 h 1194206"/>
              <a:gd name="connsiteX4" fmla="*/ 4334278 w 4334278"/>
              <a:gd name="connsiteY4" fmla="*/ 695040 h 1194206"/>
              <a:gd name="connsiteX5" fmla="*/ 4056278 w 4334278"/>
              <a:gd name="connsiteY5" fmla="*/ 195874 h 1194206"/>
              <a:gd name="connsiteX6" fmla="*/ 1130956 w 4334278"/>
              <a:gd name="connsiteY6" fmla="*/ 202193 h 1194206"/>
              <a:gd name="connsiteX7" fmla="*/ 985638 w 4334278"/>
              <a:gd name="connsiteY7" fmla="*/ 82141 h 1194206"/>
              <a:gd name="connsiteX8" fmla="*/ 979320 w 4334278"/>
              <a:gd name="connsiteY8" fmla="*/ 6318 h 1194206"/>
              <a:gd name="connsiteX9" fmla="*/ 492819 w 4334278"/>
              <a:gd name="connsiteY9" fmla="*/ 271697 h 1194206"/>
              <a:gd name="connsiteX10" fmla="*/ 6318 w 4334278"/>
              <a:gd name="connsiteY10" fmla="*/ 0 h 1194206"/>
              <a:gd name="connsiteX0" fmla="*/ 0 w 4334278"/>
              <a:gd name="connsiteY0" fmla="*/ 1 h 1187888"/>
              <a:gd name="connsiteX1" fmla="*/ 0 w 4334278"/>
              <a:gd name="connsiteY1" fmla="*/ 410706 h 1187888"/>
              <a:gd name="connsiteX2" fmla="*/ 834001 w 4334278"/>
              <a:gd name="connsiteY2" fmla="*/ 1187888 h 1187888"/>
              <a:gd name="connsiteX3" fmla="*/ 4062596 w 4334278"/>
              <a:gd name="connsiteY3" fmla="*/ 1187888 h 1187888"/>
              <a:gd name="connsiteX4" fmla="*/ 4334278 w 4334278"/>
              <a:gd name="connsiteY4" fmla="*/ 688722 h 1187888"/>
              <a:gd name="connsiteX5" fmla="*/ 4056278 w 4334278"/>
              <a:gd name="connsiteY5" fmla="*/ 189556 h 1187888"/>
              <a:gd name="connsiteX6" fmla="*/ 1130956 w 4334278"/>
              <a:gd name="connsiteY6" fmla="*/ 195875 h 1187888"/>
              <a:gd name="connsiteX7" fmla="*/ 985638 w 4334278"/>
              <a:gd name="connsiteY7" fmla="*/ 75823 h 1187888"/>
              <a:gd name="connsiteX8" fmla="*/ 979320 w 4334278"/>
              <a:gd name="connsiteY8" fmla="*/ 0 h 1187888"/>
              <a:gd name="connsiteX9" fmla="*/ 492819 w 4334278"/>
              <a:gd name="connsiteY9" fmla="*/ 265379 h 1187888"/>
              <a:gd name="connsiteX10" fmla="*/ 0 w 4334278"/>
              <a:gd name="connsiteY10" fmla="*/ 1 h 1187888"/>
              <a:gd name="connsiteX0" fmla="*/ 0 w 4334278"/>
              <a:gd name="connsiteY0" fmla="*/ 1 h 1187888"/>
              <a:gd name="connsiteX1" fmla="*/ 0 w 4334278"/>
              <a:gd name="connsiteY1" fmla="*/ 410706 h 1187888"/>
              <a:gd name="connsiteX2" fmla="*/ 834001 w 4334278"/>
              <a:gd name="connsiteY2" fmla="*/ 1187888 h 1187888"/>
              <a:gd name="connsiteX3" fmla="*/ 4062596 w 4334278"/>
              <a:gd name="connsiteY3" fmla="*/ 1187888 h 1187888"/>
              <a:gd name="connsiteX4" fmla="*/ 4334278 w 4334278"/>
              <a:gd name="connsiteY4" fmla="*/ 688722 h 1187888"/>
              <a:gd name="connsiteX5" fmla="*/ 4056278 w 4334278"/>
              <a:gd name="connsiteY5" fmla="*/ 189556 h 1187888"/>
              <a:gd name="connsiteX6" fmla="*/ 1130956 w 4334278"/>
              <a:gd name="connsiteY6" fmla="*/ 195875 h 1187888"/>
              <a:gd name="connsiteX7" fmla="*/ 985638 w 4334278"/>
              <a:gd name="connsiteY7" fmla="*/ 75823 h 1187888"/>
              <a:gd name="connsiteX8" fmla="*/ 979320 w 4334278"/>
              <a:gd name="connsiteY8" fmla="*/ 0 h 1187888"/>
              <a:gd name="connsiteX9" fmla="*/ 492819 w 4334278"/>
              <a:gd name="connsiteY9" fmla="*/ 265379 h 1187888"/>
              <a:gd name="connsiteX10" fmla="*/ 0 w 4334278"/>
              <a:gd name="connsiteY10" fmla="*/ 1 h 1187888"/>
              <a:gd name="connsiteX0" fmla="*/ 0 w 4334278"/>
              <a:gd name="connsiteY0" fmla="*/ 1 h 1187963"/>
              <a:gd name="connsiteX1" fmla="*/ 0 w 4334278"/>
              <a:gd name="connsiteY1" fmla="*/ 410706 h 1187963"/>
              <a:gd name="connsiteX2" fmla="*/ 834001 w 4334278"/>
              <a:gd name="connsiteY2" fmla="*/ 1187888 h 1187963"/>
              <a:gd name="connsiteX3" fmla="*/ 4062596 w 4334278"/>
              <a:gd name="connsiteY3" fmla="*/ 1187888 h 1187963"/>
              <a:gd name="connsiteX4" fmla="*/ 4334278 w 4334278"/>
              <a:gd name="connsiteY4" fmla="*/ 688722 h 1187963"/>
              <a:gd name="connsiteX5" fmla="*/ 4056278 w 4334278"/>
              <a:gd name="connsiteY5" fmla="*/ 189556 h 1187963"/>
              <a:gd name="connsiteX6" fmla="*/ 1130956 w 4334278"/>
              <a:gd name="connsiteY6" fmla="*/ 195875 h 1187963"/>
              <a:gd name="connsiteX7" fmla="*/ 985638 w 4334278"/>
              <a:gd name="connsiteY7" fmla="*/ 75823 h 1187963"/>
              <a:gd name="connsiteX8" fmla="*/ 979320 w 4334278"/>
              <a:gd name="connsiteY8" fmla="*/ 0 h 1187963"/>
              <a:gd name="connsiteX9" fmla="*/ 492819 w 4334278"/>
              <a:gd name="connsiteY9" fmla="*/ 265379 h 1187963"/>
              <a:gd name="connsiteX10" fmla="*/ 0 w 4334278"/>
              <a:gd name="connsiteY10" fmla="*/ 1 h 1187963"/>
              <a:gd name="connsiteX0" fmla="*/ 0 w 4334278"/>
              <a:gd name="connsiteY0" fmla="*/ 1 h 1187963"/>
              <a:gd name="connsiteX1" fmla="*/ 0 w 4334278"/>
              <a:gd name="connsiteY1" fmla="*/ 410706 h 1187963"/>
              <a:gd name="connsiteX2" fmla="*/ 834001 w 4334278"/>
              <a:gd name="connsiteY2" fmla="*/ 1187888 h 1187963"/>
              <a:gd name="connsiteX3" fmla="*/ 4062596 w 4334278"/>
              <a:gd name="connsiteY3" fmla="*/ 1187888 h 1187963"/>
              <a:gd name="connsiteX4" fmla="*/ 4334278 w 4334278"/>
              <a:gd name="connsiteY4" fmla="*/ 688722 h 1187963"/>
              <a:gd name="connsiteX5" fmla="*/ 4056278 w 4334278"/>
              <a:gd name="connsiteY5" fmla="*/ 189556 h 1187963"/>
              <a:gd name="connsiteX6" fmla="*/ 1130956 w 4334278"/>
              <a:gd name="connsiteY6" fmla="*/ 195875 h 1187963"/>
              <a:gd name="connsiteX7" fmla="*/ 985638 w 4334278"/>
              <a:gd name="connsiteY7" fmla="*/ 75823 h 1187963"/>
              <a:gd name="connsiteX8" fmla="*/ 979320 w 4334278"/>
              <a:gd name="connsiteY8" fmla="*/ 0 h 1187963"/>
              <a:gd name="connsiteX9" fmla="*/ 492819 w 4334278"/>
              <a:gd name="connsiteY9" fmla="*/ 265379 h 1187963"/>
              <a:gd name="connsiteX10" fmla="*/ 0 w 4334278"/>
              <a:gd name="connsiteY10" fmla="*/ 1 h 1187963"/>
              <a:gd name="connsiteX0" fmla="*/ 0 w 4334278"/>
              <a:gd name="connsiteY0" fmla="*/ 1 h 1187963"/>
              <a:gd name="connsiteX1" fmla="*/ 0 w 4334278"/>
              <a:gd name="connsiteY1" fmla="*/ 410706 h 1187963"/>
              <a:gd name="connsiteX2" fmla="*/ 834001 w 4334278"/>
              <a:gd name="connsiteY2" fmla="*/ 1187888 h 1187963"/>
              <a:gd name="connsiteX3" fmla="*/ 4062596 w 4334278"/>
              <a:gd name="connsiteY3" fmla="*/ 1187888 h 1187963"/>
              <a:gd name="connsiteX4" fmla="*/ 4334278 w 4334278"/>
              <a:gd name="connsiteY4" fmla="*/ 688722 h 1187963"/>
              <a:gd name="connsiteX5" fmla="*/ 4056278 w 4334278"/>
              <a:gd name="connsiteY5" fmla="*/ 189556 h 1187963"/>
              <a:gd name="connsiteX6" fmla="*/ 1130956 w 4334278"/>
              <a:gd name="connsiteY6" fmla="*/ 195875 h 1187963"/>
              <a:gd name="connsiteX7" fmla="*/ 985638 w 4334278"/>
              <a:gd name="connsiteY7" fmla="*/ 75823 h 1187963"/>
              <a:gd name="connsiteX8" fmla="*/ 979320 w 4334278"/>
              <a:gd name="connsiteY8" fmla="*/ 0 h 1187963"/>
              <a:gd name="connsiteX9" fmla="*/ 492819 w 4334278"/>
              <a:gd name="connsiteY9" fmla="*/ 265379 h 1187963"/>
              <a:gd name="connsiteX10" fmla="*/ 0 w 4334278"/>
              <a:gd name="connsiteY10" fmla="*/ 1 h 1187963"/>
              <a:gd name="connsiteX0" fmla="*/ 0 w 4334278"/>
              <a:gd name="connsiteY0" fmla="*/ 292851 h 1480813"/>
              <a:gd name="connsiteX1" fmla="*/ 0 w 4334278"/>
              <a:gd name="connsiteY1" fmla="*/ 703556 h 1480813"/>
              <a:gd name="connsiteX2" fmla="*/ 834001 w 4334278"/>
              <a:gd name="connsiteY2" fmla="*/ 1480738 h 1480813"/>
              <a:gd name="connsiteX3" fmla="*/ 4062596 w 4334278"/>
              <a:gd name="connsiteY3" fmla="*/ 1480738 h 1480813"/>
              <a:gd name="connsiteX4" fmla="*/ 4334278 w 4334278"/>
              <a:gd name="connsiteY4" fmla="*/ 981572 h 1480813"/>
              <a:gd name="connsiteX5" fmla="*/ 4056278 w 4334278"/>
              <a:gd name="connsiteY5" fmla="*/ 482406 h 1480813"/>
              <a:gd name="connsiteX6" fmla="*/ 1130956 w 4334278"/>
              <a:gd name="connsiteY6" fmla="*/ 488725 h 1480813"/>
              <a:gd name="connsiteX7" fmla="*/ 985638 w 4334278"/>
              <a:gd name="connsiteY7" fmla="*/ 368673 h 1480813"/>
              <a:gd name="connsiteX8" fmla="*/ 979320 w 4334278"/>
              <a:gd name="connsiteY8" fmla="*/ 292850 h 1480813"/>
              <a:gd name="connsiteX9" fmla="*/ 492819 w 4334278"/>
              <a:gd name="connsiteY9" fmla="*/ 0 h 1480813"/>
              <a:gd name="connsiteX10" fmla="*/ 0 w 4334278"/>
              <a:gd name="connsiteY10" fmla="*/ 292851 h 1480813"/>
              <a:gd name="connsiteX0" fmla="*/ 0 w 4062596"/>
              <a:gd name="connsiteY0" fmla="*/ 292851 h 1480813"/>
              <a:gd name="connsiteX1" fmla="*/ 0 w 4062596"/>
              <a:gd name="connsiteY1" fmla="*/ 703556 h 1480813"/>
              <a:gd name="connsiteX2" fmla="*/ 834001 w 4062596"/>
              <a:gd name="connsiteY2" fmla="*/ 1480738 h 1480813"/>
              <a:gd name="connsiteX3" fmla="*/ 4062596 w 4062596"/>
              <a:gd name="connsiteY3" fmla="*/ 1480738 h 1480813"/>
              <a:gd name="connsiteX4" fmla="*/ 3742480 w 4062596"/>
              <a:gd name="connsiteY4" fmla="*/ 949855 h 1480813"/>
              <a:gd name="connsiteX5" fmla="*/ 4056278 w 4062596"/>
              <a:gd name="connsiteY5" fmla="*/ 482406 h 1480813"/>
              <a:gd name="connsiteX6" fmla="*/ 1130956 w 4062596"/>
              <a:gd name="connsiteY6" fmla="*/ 488725 h 1480813"/>
              <a:gd name="connsiteX7" fmla="*/ 985638 w 4062596"/>
              <a:gd name="connsiteY7" fmla="*/ 368673 h 1480813"/>
              <a:gd name="connsiteX8" fmla="*/ 979320 w 4062596"/>
              <a:gd name="connsiteY8" fmla="*/ 292850 h 1480813"/>
              <a:gd name="connsiteX9" fmla="*/ 492819 w 4062596"/>
              <a:gd name="connsiteY9" fmla="*/ 0 h 1480813"/>
              <a:gd name="connsiteX10" fmla="*/ 0 w 4062596"/>
              <a:gd name="connsiteY10" fmla="*/ 292851 h 1480813"/>
              <a:gd name="connsiteX0" fmla="*/ 0 w 4056278"/>
              <a:gd name="connsiteY0" fmla="*/ 292851 h 1480813"/>
              <a:gd name="connsiteX1" fmla="*/ 0 w 4056278"/>
              <a:gd name="connsiteY1" fmla="*/ 703556 h 1480813"/>
              <a:gd name="connsiteX2" fmla="*/ 834001 w 4056278"/>
              <a:gd name="connsiteY2" fmla="*/ 1480738 h 1480813"/>
              <a:gd name="connsiteX3" fmla="*/ 4043505 w 4056278"/>
              <a:gd name="connsiteY3" fmla="*/ 1480738 h 1480813"/>
              <a:gd name="connsiteX4" fmla="*/ 3742480 w 4056278"/>
              <a:gd name="connsiteY4" fmla="*/ 949855 h 1480813"/>
              <a:gd name="connsiteX5" fmla="*/ 4056278 w 4056278"/>
              <a:gd name="connsiteY5" fmla="*/ 482406 h 1480813"/>
              <a:gd name="connsiteX6" fmla="*/ 1130956 w 4056278"/>
              <a:gd name="connsiteY6" fmla="*/ 488725 h 1480813"/>
              <a:gd name="connsiteX7" fmla="*/ 985638 w 4056278"/>
              <a:gd name="connsiteY7" fmla="*/ 368673 h 1480813"/>
              <a:gd name="connsiteX8" fmla="*/ 979320 w 4056278"/>
              <a:gd name="connsiteY8" fmla="*/ 292850 h 1480813"/>
              <a:gd name="connsiteX9" fmla="*/ 492819 w 4056278"/>
              <a:gd name="connsiteY9" fmla="*/ 0 h 1480813"/>
              <a:gd name="connsiteX10" fmla="*/ 0 w 4056278"/>
              <a:gd name="connsiteY10" fmla="*/ 292851 h 1480813"/>
              <a:gd name="connsiteX0" fmla="*/ 0 w 4043505"/>
              <a:gd name="connsiteY0" fmla="*/ 292851 h 1480813"/>
              <a:gd name="connsiteX1" fmla="*/ 0 w 4043505"/>
              <a:gd name="connsiteY1" fmla="*/ 703556 h 1480813"/>
              <a:gd name="connsiteX2" fmla="*/ 834001 w 4043505"/>
              <a:gd name="connsiteY2" fmla="*/ 1480738 h 1480813"/>
              <a:gd name="connsiteX3" fmla="*/ 4043505 w 4043505"/>
              <a:gd name="connsiteY3" fmla="*/ 1480738 h 1480813"/>
              <a:gd name="connsiteX4" fmla="*/ 3742480 w 4043505"/>
              <a:gd name="connsiteY4" fmla="*/ 949855 h 1480813"/>
              <a:gd name="connsiteX5" fmla="*/ 4030825 w 4043505"/>
              <a:gd name="connsiteY5" fmla="*/ 482406 h 1480813"/>
              <a:gd name="connsiteX6" fmla="*/ 1130956 w 4043505"/>
              <a:gd name="connsiteY6" fmla="*/ 488725 h 1480813"/>
              <a:gd name="connsiteX7" fmla="*/ 985638 w 4043505"/>
              <a:gd name="connsiteY7" fmla="*/ 368673 h 1480813"/>
              <a:gd name="connsiteX8" fmla="*/ 979320 w 4043505"/>
              <a:gd name="connsiteY8" fmla="*/ 292850 h 1480813"/>
              <a:gd name="connsiteX9" fmla="*/ 492819 w 4043505"/>
              <a:gd name="connsiteY9" fmla="*/ 0 h 1480813"/>
              <a:gd name="connsiteX10" fmla="*/ 0 w 4043505"/>
              <a:gd name="connsiteY10" fmla="*/ 292851 h 1480813"/>
              <a:gd name="connsiteX0" fmla="*/ 0 w 4043505"/>
              <a:gd name="connsiteY0" fmla="*/ 292851 h 1480813"/>
              <a:gd name="connsiteX1" fmla="*/ 0 w 4043505"/>
              <a:gd name="connsiteY1" fmla="*/ 703556 h 1480813"/>
              <a:gd name="connsiteX2" fmla="*/ 834001 w 4043505"/>
              <a:gd name="connsiteY2" fmla="*/ 1480738 h 1480813"/>
              <a:gd name="connsiteX3" fmla="*/ 4043505 w 4043505"/>
              <a:gd name="connsiteY3" fmla="*/ 1480738 h 1480813"/>
              <a:gd name="connsiteX4" fmla="*/ 3742480 w 4043505"/>
              <a:gd name="connsiteY4" fmla="*/ 975229 h 1480813"/>
              <a:gd name="connsiteX5" fmla="*/ 4030825 w 4043505"/>
              <a:gd name="connsiteY5" fmla="*/ 482406 h 1480813"/>
              <a:gd name="connsiteX6" fmla="*/ 1130956 w 4043505"/>
              <a:gd name="connsiteY6" fmla="*/ 488725 h 1480813"/>
              <a:gd name="connsiteX7" fmla="*/ 985638 w 4043505"/>
              <a:gd name="connsiteY7" fmla="*/ 368673 h 1480813"/>
              <a:gd name="connsiteX8" fmla="*/ 979320 w 4043505"/>
              <a:gd name="connsiteY8" fmla="*/ 292850 h 1480813"/>
              <a:gd name="connsiteX9" fmla="*/ 492819 w 4043505"/>
              <a:gd name="connsiteY9" fmla="*/ 0 h 1480813"/>
              <a:gd name="connsiteX10" fmla="*/ 0 w 4043505"/>
              <a:gd name="connsiteY10" fmla="*/ 292851 h 1480813"/>
              <a:gd name="connsiteX0" fmla="*/ 0 w 4030825"/>
              <a:gd name="connsiteY0" fmla="*/ 292851 h 1480813"/>
              <a:gd name="connsiteX1" fmla="*/ 0 w 4030825"/>
              <a:gd name="connsiteY1" fmla="*/ 703556 h 1480813"/>
              <a:gd name="connsiteX2" fmla="*/ 834001 w 4030825"/>
              <a:gd name="connsiteY2" fmla="*/ 1480738 h 1480813"/>
              <a:gd name="connsiteX3" fmla="*/ 4030779 w 4030825"/>
              <a:gd name="connsiteY3" fmla="*/ 1480738 h 1480813"/>
              <a:gd name="connsiteX4" fmla="*/ 3742480 w 4030825"/>
              <a:gd name="connsiteY4" fmla="*/ 975229 h 1480813"/>
              <a:gd name="connsiteX5" fmla="*/ 4030825 w 4030825"/>
              <a:gd name="connsiteY5" fmla="*/ 482406 h 1480813"/>
              <a:gd name="connsiteX6" fmla="*/ 1130956 w 4030825"/>
              <a:gd name="connsiteY6" fmla="*/ 488725 h 1480813"/>
              <a:gd name="connsiteX7" fmla="*/ 985638 w 4030825"/>
              <a:gd name="connsiteY7" fmla="*/ 368673 h 1480813"/>
              <a:gd name="connsiteX8" fmla="*/ 979320 w 4030825"/>
              <a:gd name="connsiteY8" fmla="*/ 292850 h 1480813"/>
              <a:gd name="connsiteX9" fmla="*/ 492819 w 4030825"/>
              <a:gd name="connsiteY9" fmla="*/ 0 h 1480813"/>
              <a:gd name="connsiteX10" fmla="*/ 0 w 4030825"/>
              <a:gd name="connsiteY10" fmla="*/ 292851 h 148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30825" h="1480813">
                <a:moveTo>
                  <a:pt x="0" y="292851"/>
                </a:moveTo>
                <a:lnTo>
                  <a:pt x="0" y="703556"/>
                </a:lnTo>
                <a:cubicBezTo>
                  <a:pt x="6318" y="1095306"/>
                  <a:pt x="385410" y="1487056"/>
                  <a:pt x="834001" y="1480738"/>
                </a:cubicBezTo>
                <a:lnTo>
                  <a:pt x="4030779" y="1480738"/>
                </a:lnTo>
                <a:lnTo>
                  <a:pt x="3742480" y="975229"/>
                </a:lnTo>
                <a:lnTo>
                  <a:pt x="4030825" y="482406"/>
                </a:lnTo>
                <a:lnTo>
                  <a:pt x="1130956" y="488725"/>
                </a:lnTo>
                <a:cubicBezTo>
                  <a:pt x="1038290" y="486620"/>
                  <a:pt x="989850" y="440283"/>
                  <a:pt x="985638" y="368673"/>
                </a:cubicBezTo>
                <a:lnTo>
                  <a:pt x="979320" y="292850"/>
                </a:lnTo>
                <a:lnTo>
                  <a:pt x="492819" y="0"/>
                </a:lnTo>
                <a:lnTo>
                  <a:pt x="0" y="292851"/>
                </a:lnTo>
                <a:close/>
              </a:path>
            </a:pathLst>
          </a:cu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Freeform 16">
            <a:extLst>
              <a:ext uri="{FF2B5EF4-FFF2-40B4-BE49-F238E27FC236}">
                <a16:creationId xmlns:a16="http://schemas.microsoft.com/office/drawing/2014/main" id="{8456D83F-732B-42A2-9F76-8EA50A74AA5E}"/>
              </a:ext>
            </a:extLst>
          </p:cNvPr>
          <p:cNvSpPr/>
          <p:nvPr/>
        </p:nvSpPr>
        <p:spPr>
          <a:xfrm>
            <a:off x="2265870" y="3044282"/>
            <a:ext cx="3412273" cy="1101727"/>
          </a:xfrm>
          <a:custGeom>
            <a:avLst/>
            <a:gdLst>
              <a:gd name="connsiteX0" fmla="*/ 0 w 4340596"/>
              <a:gd name="connsiteY0" fmla="*/ 0 h 1200525"/>
              <a:gd name="connsiteX1" fmla="*/ 6318 w 4340596"/>
              <a:gd name="connsiteY1" fmla="*/ 423343 h 1200525"/>
              <a:gd name="connsiteX2" fmla="*/ 840319 w 4340596"/>
              <a:gd name="connsiteY2" fmla="*/ 1200525 h 1200525"/>
              <a:gd name="connsiteX3" fmla="*/ 4068914 w 4340596"/>
              <a:gd name="connsiteY3" fmla="*/ 1200525 h 1200525"/>
              <a:gd name="connsiteX4" fmla="*/ 4340596 w 4340596"/>
              <a:gd name="connsiteY4" fmla="*/ 701359 h 1200525"/>
              <a:gd name="connsiteX5" fmla="*/ 4062596 w 4340596"/>
              <a:gd name="connsiteY5" fmla="*/ 202193 h 1200525"/>
              <a:gd name="connsiteX6" fmla="*/ 1137274 w 4340596"/>
              <a:gd name="connsiteY6" fmla="*/ 208512 h 1200525"/>
              <a:gd name="connsiteX7" fmla="*/ 991956 w 4340596"/>
              <a:gd name="connsiteY7" fmla="*/ 88460 h 1200525"/>
              <a:gd name="connsiteX8" fmla="*/ 985638 w 4340596"/>
              <a:gd name="connsiteY8" fmla="*/ 12637 h 1200525"/>
              <a:gd name="connsiteX9" fmla="*/ 499137 w 4340596"/>
              <a:gd name="connsiteY9" fmla="*/ 278016 h 1200525"/>
              <a:gd name="connsiteX10" fmla="*/ 0 w 4340596"/>
              <a:gd name="connsiteY10" fmla="*/ 0 h 1200525"/>
              <a:gd name="connsiteX0" fmla="*/ 6318 w 4334278"/>
              <a:gd name="connsiteY0" fmla="*/ 0 h 1194206"/>
              <a:gd name="connsiteX1" fmla="*/ 0 w 4334278"/>
              <a:gd name="connsiteY1" fmla="*/ 417024 h 1194206"/>
              <a:gd name="connsiteX2" fmla="*/ 834001 w 4334278"/>
              <a:gd name="connsiteY2" fmla="*/ 1194206 h 1194206"/>
              <a:gd name="connsiteX3" fmla="*/ 4062596 w 4334278"/>
              <a:gd name="connsiteY3" fmla="*/ 1194206 h 1194206"/>
              <a:gd name="connsiteX4" fmla="*/ 4334278 w 4334278"/>
              <a:gd name="connsiteY4" fmla="*/ 695040 h 1194206"/>
              <a:gd name="connsiteX5" fmla="*/ 4056278 w 4334278"/>
              <a:gd name="connsiteY5" fmla="*/ 195874 h 1194206"/>
              <a:gd name="connsiteX6" fmla="*/ 1130956 w 4334278"/>
              <a:gd name="connsiteY6" fmla="*/ 202193 h 1194206"/>
              <a:gd name="connsiteX7" fmla="*/ 985638 w 4334278"/>
              <a:gd name="connsiteY7" fmla="*/ 82141 h 1194206"/>
              <a:gd name="connsiteX8" fmla="*/ 979320 w 4334278"/>
              <a:gd name="connsiteY8" fmla="*/ 6318 h 1194206"/>
              <a:gd name="connsiteX9" fmla="*/ 492819 w 4334278"/>
              <a:gd name="connsiteY9" fmla="*/ 271697 h 1194206"/>
              <a:gd name="connsiteX10" fmla="*/ 6318 w 4334278"/>
              <a:gd name="connsiteY10" fmla="*/ 0 h 1194206"/>
              <a:gd name="connsiteX0" fmla="*/ 0 w 4334278"/>
              <a:gd name="connsiteY0" fmla="*/ 1 h 1187888"/>
              <a:gd name="connsiteX1" fmla="*/ 0 w 4334278"/>
              <a:gd name="connsiteY1" fmla="*/ 410706 h 1187888"/>
              <a:gd name="connsiteX2" fmla="*/ 834001 w 4334278"/>
              <a:gd name="connsiteY2" fmla="*/ 1187888 h 1187888"/>
              <a:gd name="connsiteX3" fmla="*/ 4062596 w 4334278"/>
              <a:gd name="connsiteY3" fmla="*/ 1187888 h 1187888"/>
              <a:gd name="connsiteX4" fmla="*/ 4334278 w 4334278"/>
              <a:gd name="connsiteY4" fmla="*/ 688722 h 1187888"/>
              <a:gd name="connsiteX5" fmla="*/ 4056278 w 4334278"/>
              <a:gd name="connsiteY5" fmla="*/ 189556 h 1187888"/>
              <a:gd name="connsiteX6" fmla="*/ 1130956 w 4334278"/>
              <a:gd name="connsiteY6" fmla="*/ 195875 h 1187888"/>
              <a:gd name="connsiteX7" fmla="*/ 985638 w 4334278"/>
              <a:gd name="connsiteY7" fmla="*/ 75823 h 1187888"/>
              <a:gd name="connsiteX8" fmla="*/ 979320 w 4334278"/>
              <a:gd name="connsiteY8" fmla="*/ 0 h 1187888"/>
              <a:gd name="connsiteX9" fmla="*/ 492819 w 4334278"/>
              <a:gd name="connsiteY9" fmla="*/ 265379 h 1187888"/>
              <a:gd name="connsiteX10" fmla="*/ 0 w 4334278"/>
              <a:gd name="connsiteY10" fmla="*/ 1 h 1187888"/>
              <a:gd name="connsiteX0" fmla="*/ 0 w 4334278"/>
              <a:gd name="connsiteY0" fmla="*/ 1 h 1187888"/>
              <a:gd name="connsiteX1" fmla="*/ 0 w 4334278"/>
              <a:gd name="connsiteY1" fmla="*/ 410706 h 1187888"/>
              <a:gd name="connsiteX2" fmla="*/ 834001 w 4334278"/>
              <a:gd name="connsiteY2" fmla="*/ 1187888 h 1187888"/>
              <a:gd name="connsiteX3" fmla="*/ 4062596 w 4334278"/>
              <a:gd name="connsiteY3" fmla="*/ 1187888 h 1187888"/>
              <a:gd name="connsiteX4" fmla="*/ 4334278 w 4334278"/>
              <a:gd name="connsiteY4" fmla="*/ 688722 h 1187888"/>
              <a:gd name="connsiteX5" fmla="*/ 4056278 w 4334278"/>
              <a:gd name="connsiteY5" fmla="*/ 189556 h 1187888"/>
              <a:gd name="connsiteX6" fmla="*/ 1130956 w 4334278"/>
              <a:gd name="connsiteY6" fmla="*/ 195875 h 1187888"/>
              <a:gd name="connsiteX7" fmla="*/ 985638 w 4334278"/>
              <a:gd name="connsiteY7" fmla="*/ 75823 h 1187888"/>
              <a:gd name="connsiteX8" fmla="*/ 979320 w 4334278"/>
              <a:gd name="connsiteY8" fmla="*/ 0 h 1187888"/>
              <a:gd name="connsiteX9" fmla="*/ 492819 w 4334278"/>
              <a:gd name="connsiteY9" fmla="*/ 265379 h 1187888"/>
              <a:gd name="connsiteX10" fmla="*/ 0 w 4334278"/>
              <a:gd name="connsiteY10" fmla="*/ 1 h 1187888"/>
              <a:gd name="connsiteX0" fmla="*/ 0 w 4334278"/>
              <a:gd name="connsiteY0" fmla="*/ 1 h 1187963"/>
              <a:gd name="connsiteX1" fmla="*/ 0 w 4334278"/>
              <a:gd name="connsiteY1" fmla="*/ 410706 h 1187963"/>
              <a:gd name="connsiteX2" fmla="*/ 834001 w 4334278"/>
              <a:gd name="connsiteY2" fmla="*/ 1187888 h 1187963"/>
              <a:gd name="connsiteX3" fmla="*/ 4062596 w 4334278"/>
              <a:gd name="connsiteY3" fmla="*/ 1187888 h 1187963"/>
              <a:gd name="connsiteX4" fmla="*/ 4334278 w 4334278"/>
              <a:gd name="connsiteY4" fmla="*/ 688722 h 1187963"/>
              <a:gd name="connsiteX5" fmla="*/ 4056278 w 4334278"/>
              <a:gd name="connsiteY5" fmla="*/ 189556 h 1187963"/>
              <a:gd name="connsiteX6" fmla="*/ 1130956 w 4334278"/>
              <a:gd name="connsiteY6" fmla="*/ 195875 h 1187963"/>
              <a:gd name="connsiteX7" fmla="*/ 985638 w 4334278"/>
              <a:gd name="connsiteY7" fmla="*/ 75823 h 1187963"/>
              <a:gd name="connsiteX8" fmla="*/ 979320 w 4334278"/>
              <a:gd name="connsiteY8" fmla="*/ 0 h 1187963"/>
              <a:gd name="connsiteX9" fmla="*/ 492819 w 4334278"/>
              <a:gd name="connsiteY9" fmla="*/ 265379 h 1187963"/>
              <a:gd name="connsiteX10" fmla="*/ 0 w 4334278"/>
              <a:gd name="connsiteY10" fmla="*/ 1 h 1187963"/>
              <a:gd name="connsiteX0" fmla="*/ 0 w 4334278"/>
              <a:gd name="connsiteY0" fmla="*/ 1 h 1187963"/>
              <a:gd name="connsiteX1" fmla="*/ 0 w 4334278"/>
              <a:gd name="connsiteY1" fmla="*/ 410706 h 1187963"/>
              <a:gd name="connsiteX2" fmla="*/ 834001 w 4334278"/>
              <a:gd name="connsiteY2" fmla="*/ 1187888 h 1187963"/>
              <a:gd name="connsiteX3" fmla="*/ 4062596 w 4334278"/>
              <a:gd name="connsiteY3" fmla="*/ 1187888 h 1187963"/>
              <a:gd name="connsiteX4" fmla="*/ 4334278 w 4334278"/>
              <a:gd name="connsiteY4" fmla="*/ 688722 h 1187963"/>
              <a:gd name="connsiteX5" fmla="*/ 4056278 w 4334278"/>
              <a:gd name="connsiteY5" fmla="*/ 189556 h 1187963"/>
              <a:gd name="connsiteX6" fmla="*/ 1130956 w 4334278"/>
              <a:gd name="connsiteY6" fmla="*/ 195875 h 1187963"/>
              <a:gd name="connsiteX7" fmla="*/ 985638 w 4334278"/>
              <a:gd name="connsiteY7" fmla="*/ 75823 h 1187963"/>
              <a:gd name="connsiteX8" fmla="*/ 979320 w 4334278"/>
              <a:gd name="connsiteY8" fmla="*/ 0 h 1187963"/>
              <a:gd name="connsiteX9" fmla="*/ 492819 w 4334278"/>
              <a:gd name="connsiteY9" fmla="*/ 265379 h 1187963"/>
              <a:gd name="connsiteX10" fmla="*/ 0 w 4334278"/>
              <a:gd name="connsiteY10" fmla="*/ 1 h 1187963"/>
              <a:gd name="connsiteX0" fmla="*/ 0 w 4334278"/>
              <a:gd name="connsiteY0" fmla="*/ 1 h 1187963"/>
              <a:gd name="connsiteX1" fmla="*/ 0 w 4334278"/>
              <a:gd name="connsiteY1" fmla="*/ 410706 h 1187963"/>
              <a:gd name="connsiteX2" fmla="*/ 834001 w 4334278"/>
              <a:gd name="connsiteY2" fmla="*/ 1187888 h 1187963"/>
              <a:gd name="connsiteX3" fmla="*/ 4062596 w 4334278"/>
              <a:gd name="connsiteY3" fmla="*/ 1187888 h 1187963"/>
              <a:gd name="connsiteX4" fmla="*/ 4334278 w 4334278"/>
              <a:gd name="connsiteY4" fmla="*/ 688722 h 1187963"/>
              <a:gd name="connsiteX5" fmla="*/ 4056278 w 4334278"/>
              <a:gd name="connsiteY5" fmla="*/ 189556 h 1187963"/>
              <a:gd name="connsiteX6" fmla="*/ 1130956 w 4334278"/>
              <a:gd name="connsiteY6" fmla="*/ 195875 h 1187963"/>
              <a:gd name="connsiteX7" fmla="*/ 985638 w 4334278"/>
              <a:gd name="connsiteY7" fmla="*/ 75823 h 1187963"/>
              <a:gd name="connsiteX8" fmla="*/ 979320 w 4334278"/>
              <a:gd name="connsiteY8" fmla="*/ 0 h 1187963"/>
              <a:gd name="connsiteX9" fmla="*/ 492819 w 4334278"/>
              <a:gd name="connsiteY9" fmla="*/ 265379 h 1187963"/>
              <a:gd name="connsiteX10" fmla="*/ 0 w 4334278"/>
              <a:gd name="connsiteY10" fmla="*/ 1 h 118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34278" h="1187963">
                <a:moveTo>
                  <a:pt x="0" y="1"/>
                </a:moveTo>
                <a:lnTo>
                  <a:pt x="0" y="410706"/>
                </a:lnTo>
                <a:cubicBezTo>
                  <a:pt x="6318" y="802456"/>
                  <a:pt x="385410" y="1194206"/>
                  <a:pt x="834001" y="1187888"/>
                </a:cubicBezTo>
                <a:lnTo>
                  <a:pt x="4062596" y="1187888"/>
                </a:lnTo>
                <a:lnTo>
                  <a:pt x="4334278" y="688722"/>
                </a:lnTo>
                <a:lnTo>
                  <a:pt x="4056278" y="189556"/>
                </a:lnTo>
                <a:lnTo>
                  <a:pt x="1130956" y="195875"/>
                </a:lnTo>
                <a:cubicBezTo>
                  <a:pt x="1038290" y="193770"/>
                  <a:pt x="989850" y="147433"/>
                  <a:pt x="985638" y="75823"/>
                </a:cubicBezTo>
                <a:lnTo>
                  <a:pt x="979320" y="0"/>
                </a:lnTo>
                <a:lnTo>
                  <a:pt x="492819" y="265379"/>
                </a:lnTo>
                <a:lnTo>
                  <a:pt x="0" y="1"/>
                </a:lnTo>
                <a:close/>
              </a:path>
            </a:pathLst>
          </a:custGeom>
          <a:solidFill>
            <a:srgbClr val="3E9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7" name="Pentagon 2">
            <a:extLst>
              <a:ext uri="{FF2B5EF4-FFF2-40B4-BE49-F238E27FC236}">
                <a16:creationId xmlns:a16="http://schemas.microsoft.com/office/drawing/2014/main" id="{0094E274-1F35-4CD6-8FD1-0572895C5A52}"/>
              </a:ext>
            </a:extLst>
          </p:cNvPr>
          <p:cNvSpPr/>
          <p:nvPr/>
        </p:nvSpPr>
        <p:spPr>
          <a:xfrm>
            <a:off x="4785756" y="3223015"/>
            <a:ext cx="2720935" cy="934458"/>
          </a:xfrm>
          <a:prstGeom prst="homePlate">
            <a:avLst>
              <a:gd name="adj" fmla="val 16791"/>
            </a:avLst>
          </a:prstGeom>
          <a:solidFill>
            <a:srgbClr val="DB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8" name="TextBox 7">
            <a:extLst>
              <a:ext uri="{FF2B5EF4-FFF2-40B4-BE49-F238E27FC236}">
                <a16:creationId xmlns:a16="http://schemas.microsoft.com/office/drawing/2014/main" id="{F348798E-33DE-4499-BC6C-FA31DD6D8876}"/>
              </a:ext>
            </a:extLst>
          </p:cNvPr>
          <p:cNvSpPr txBox="1"/>
          <p:nvPr/>
        </p:nvSpPr>
        <p:spPr>
          <a:xfrm>
            <a:off x="3111692" y="2054605"/>
            <a:ext cx="1950342" cy="584775"/>
          </a:xfrm>
          <a:prstGeom prst="rect">
            <a:avLst/>
          </a:prstGeom>
          <a:noFill/>
        </p:spPr>
        <p:txBody>
          <a:bodyPr wrap="none" rtlCol="0">
            <a:spAutoFit/>
          </a:bodyPr>
          <a:lstStyle/>
          <a:p>
            <a:r>
              <a:rPr lang="ru-RU" sz="1600" b="1" dirty="0">
                <a:solidFill>
                  <a:schemeClr val="bg1"/>
                </a:solidFill>
              </a:rPr>
              <a:t>Визит в офис по </a:t>
            </a:r>
          </a:p>
          <a:p>
            <a:r>
              <a:rPr lang="ru-RU" sz="1600" b="1" dirty="0">
                <a:solidFill>
                  <a:schemeClr val="bg1"/>
                </a:solidFill>
              </a:rPr>
              <a:t>передаче ключей</a:t>
            </a:r>
          </a:p>
        </p:txBody>
      </p:sp>
      <p:sp>
        <p:nvSpPr>
          <p:cNvPr id="9" name="TextBox 8">
            <a:extLst>
              <a:ext uri="{FF2B5EF4-FFF2-40B4-BE49-F238E27FC236}">
                <a16:creationId xmlns:a16="http://schemas.microsoft.com/office/drawing/2014/main" id="{30E4C9F4-83F3-4EAA-9BD4-36CB739ECA31}"/>
              </a:ext>
            </a:extLst>
          </p:cNvPr>
          <p:cNvSpPr txBox="1"/>
          <p:nvPr/>
        </p:nvSpPr>
        <p:spPr>
          <a:xfrm>
            <a:off x="2617625" y="3452750"/>
            <a:ext cx="2002087" cy="338554"/>
          </a:xfrm>
          <a:prstGeom prst="rect">
            <a:avLst/>
          </a:prstGeom>
          <a:noFill/>
        </p:spPr>
        <p:txBody>
          <a:bodyPr wrap="none" rtlCol="0">
            <a:spAutoFit/>
          </a:bodyPr>
          <a:lstStyle/>
          <a:p>
            <a:r>
              <a:rPr lang="ru-RU" sz="1600" b="1" dirty="0">
                <a:solidFill>
                  <a:schemeClr val="bg1"/>
                </a:solidFill>
              </a:rPr>
              <a:t>Осмотр квартиры</a:t>
            </a:r>
          </a:p>
        </p:txBody>
      </p:sp>
      <p:sp>
        <p:nvSpPr>
          <p:cNvPr id="10" name="TextBox 9">
            <a:extLst>
              <a:ext uri="{FF2B5EF4-FFF2-40B4-BE49-F238E27FC236}">
                <a16:creationId xmlns:a16="http://schemas.microsoft.com/office/drawing/2014/main" id="{4FD2DFE9-A715-4736-BCC6-BF99A1EBA71C}"/>
              </a:ext>
            </a:extLst>
          </p:cNvPr>
          <p:cNvSpPr txBox="1"/>
          <p:nvPr/>
        </p:nvSpPr>
        <p:spPr>
          <a:xfrm>
            <a:off x="5162145" y="3371684"/>
            <a:ext cx="2018371" cy="584775"/>
          </a:xfrm>
          <a:prstGeom prst="rect">
            <a:avLst/>
          </a:prstGeom>
          <a:noFill/>
        </p:spPr>
        <p:txBody>
          <a:bodyPr wrap="square" rtlCol="0">
            <a:spAutoFit/>
          </a:bodyPr>
          <a:lstStyle/>
          <a:p>
            <a:r>
              <a:rPr lang="ru-RU" sz="1600" b="1" dirty="0">
                <a:solidFill>
                  <a:schemeClr val="bg1"/>
                </a:solidFill>
              </a:rPr>
              <a:t>Подписание акта</a:t>
            </a:r>
          </a:p>
          <a:p>
            <a:r>
              <a:rPr lang="ru-RU" sz="1600" b="1" dirty="0">
                <a:solidFill>
                  <a:schemeClr val="bg1"/>
                </a:solidFill>
              </a:rPr>
              <a:t>Приема-передачи</a:t>
            </a:r>
          </a:p>
        </p:txBody>
      </p:sp>
      <p:sp>
        <p:nvSpPr>
          <p:cNvPr id="11" name="TextBox 10">
            <a:extLst>
              <a:ext uri="{FF2B5EF4-FFF2-40B4-BE49-F238E27FC236}">
                <a16:creationId xmlns:a16="http://schemas.microsoft.com/office/drawing/2014/main" id="{65BFE216-48DA-4081-978E-5701304B9F63}"/>
              </a:ext>
            </a:extLst>
          </p:cNvPr>
          <p:cNvSpPr txBox="1"/>
          <p:nvPr/>
        </p:nvSpPr>
        <p:spPr>
          <a:xfrm>
            <a:off x="7477396" y="3265714"/>
            <a:ext cx="3151019" cy="830997"/>
          </a:xfrm>
          <a:prstGeom prst="rect">
            <a:avLst/>
          </a:prstGeom>
          <a:solidFill>
            <a:schemeClr val="accent5"/>
          </a:solidFill>
          <a:ln>
            <a:solidFill>
              <a:schemeClr val="accent5"/>
            </a:solidFill>
          </a:ln>
        </p:spPr>
        <p:txBody>
          <a:bodyPr wrap="square" rtlCol="0">
            <a:spAutoFit/>
          </a:bodyPr>
          <a:lstStyle/>
          <a:p>
            <a:r>
              <a:rPr lang="ru-RU" sz="1600" b="1" dirty="0">
                <a:solidFill>
                  <a:schemeClr val="bg1"/>
                </a:solidFill>
              </a:rPr>
              <a:t>Получение ключей от </a:t>
            </a:r>
          </a:p>
          <a:p>
            <a:r>
              <a:rPr lang="ru-RU" sz="1600" b="1" dirty="0">
                <a:solidFill>
                  <a:schemeClr val="bg1"/>
                </a:solidFill>
              </a:rPr>
              <a:t>и дополнительного оборудования</a:t>
            </a:r>
          </a:p>
        </p:txBody>
      </p:sp>
      <p:sp>
        <p:nvSpPr>
          <p:cNvPr id="12" name="TextBox 11">
            <a:extLst>
              <a:ext uri="{FF2B5EF4-FFF2-40B4-BE49-F238E27FC236}">
                <a16:creationId xmlns:a16="http://schemas.microsoft.com/office/drawing/2014/main" id="{24EDB11E-BD9F-4B0F-AD52-57B3D7539D07}"/>
              </a:ext>
            </a:extLst>
          </p:cNvPr>
          <p:cNvSpPr txBox="1"/>
          <p:nvPr/>
        </p:nvSpPr>
        <p:spPr>
          <a:xfrm>
            <a:off x="7382060" y="4580977"/>
            <a:ext cx="2783070" cy="584775"/>
          </a:xfrm>
          <a:prstGeom prst="rect">
            <a:avLst/>
          </a:prstGeom>
          <a:noFill/>
        </p:spPr>
        <p:txBody>
          <a:bodyPr wrap="none" rtlCol="0">
            <a:spAutoFit/>
          </a:bodyPr>
          <a:lstStyle/>
          <a:p>
            <a:r>
              <a:rPr lang="ru-RU" sz="1600" b="1" dirty="0">
                <a:solidFill>
                  <a:schemeClr val="bg1"/>
                </a:solidFill>
              </a:rPr>
              <a:t>Подписание договора с </a:t>
            </a:r>
          </a:p>
          <a:p>
            <a:r>
              <a:rPr lang="ru-RU" sz="1600" b="1" dirty="0">
                <a:solidFill>
                  <a:schemeClr val="bg1"/>
                </a:solidFill>
              </a:rPr>
              <a:t>управляющей компанией</a:t>
            </a:r>
          </a:p>
        </p:txBody>
      </p:sp>
      <p:sp>
        <p:nvSpPr>
          <p:cNvPr id="13" name="Прямоугольник 12">
            <a:extLst>
              <a:ext uri="{FF2B5EF4-FFF2-40B4-BE49-F238E27FC236}">
                <a16:creationId xmlns:a16="http://schemas.microsoft.com/office/drawing/2014/main" id="{A9EABC4F-BB73-4A36-BBAB-42372E833001}"/>
              </a:ext>
            </a:extLst>
          </p:cNvPr>
          <p:cNvSpPr/>
          <p:nvPr/>
        </p:nvSpPr>
        <p:spPr>
          <a:xfrm>
            <a:off x="7010635" y="1362379"/>
            <a:ext cx="4752780" cy="1598002"/>
          </a:xfrm>
          <a:prstGeom prst="rect">
            <a:avLst/>
          </a:prstGeom>
        </p:spPr>
        <p:txBody>
          <a:bodyPr wrap="square">
            <a:spAutoFit/>
          </a:bodyPr>
          <a:lstStyle/>
          <a:p>
            <a:pPr algn="just">
              <a:lnSpc>
                <a:spcPct val="120000"/>
              </a:lnSpc>
              <a:spcBef>
                <a:spcPts val="0"/>
              </a:spcBef>
              <a:defRPr/>
            </a:pPr>
            <a:r>
              <a:rPr lang="ru-RU" b="1" dirty="0">
                <a:solidFill>
                  <a:schemeClr val="bg1"/>
                </a:solidFill>
              </a:rPr>
              <a:t>Оплата аванса</a:t>
            </a:r>
            <a:r>
              <a:rPr lang="en-US" b="1" dirty="0">
                <a:solidFill>
                  <a:schemeClr val="bg1"/>
                </a:solidFill>
              </a:rPr>
              <a:t>*</a:t>
            </a:r>
            <a:r>
              <a:rPr lang="ru-RU" b="1" dirty="0">
                <a:solidFill>
                  <a:schemeClr val="bg1"/>
                </a:solidFill>
              </a:rPr>
              <a:t> за обслуживание</a:t>
            </a:r>
            <a:r>
              <a:rPr lang="ru-RU" dirty="0">
                <a:solidFill>
                  <a:schemeClr val="bg1"/>
                </a:solidFill>
              </a:rPr>
              <a:t>:</a:t>
            </a:r>
            <a:br>
              <a:rPr lang="ru-RU" dirty="0">
                <a:solidFill>
                  <a:schemeClr val="bg1"/>
                </a:solidFill>
              </a:rPr>
            </a:br>
            <a:r>
              <a:rPr lang="ru-RU" dirty="0">
                <a:solidFill>
                  <a:schemeClr val="bg1"/>
                </a:solidFill>
              </a:rPr>
              <a:t>1 комнатная квартира — </a:t>
            </a:r>
            <a:r>
              <a:rPr lang="ru-RU" b="1" dirty="0">
                <a:solidFill>
                  <a:schemeClr val="bg1"/>
                </a:solidFill>
              </a:rPr>
              <a:t>5 000 руб.</a:t>
            </a:r>
          </a:p>
          <a:p>
            <a:pPr algn="just">
              <a:lnSpc>
                <a:spcPct val="120000"/>
              </a:lnSpc>
              <a:spcBef>
                <a:spcPts val="0"/>
              </a:spcBef>
              <a:defRPr/>
            </a:pPr>
            <a:r>
              <a:rPr lang="ru-RU" dirty="0">
                <a:solidFill>
                  <a:schemeClr val="bg1"/>
                </a:solidFill>
              </a:rPr>
              <a:t>2 комнатная квартира — </a:t>
            </a:r>
            <a:r>
              <a:rPr lang="ru-RU" b="1" dirty="0">
                <a:solidFill>
                  <a:schemeClr val="bg1"/>
                </a:solidFill>
              </a:rPr>
              <a:t>10 000 руб.</a:t>
            </a:r>
          </a:p>
          <a:p>
            <a:pPr algn="just">
              <a:lnSpc>
                <a:spcPct val="120000"/>
              </a:lnSpc>
              <a:spcBef>
                <a:spcPts val="0"/>
              </a:spcBef>
              <a:defRPr/>
            </a:pPr>
            <a:r>
              <a:rPr lang="ru-RU" dirty="0">
                <a:solidFill>
                  <a:schemeClr val="bg1"/>
                </a:solidFill>
              </a:rPr>
              <a:t>3 комнатная квартира — </a:t>
            </a:r>
            <a:r>
              <a:rPr lang="ru-RU" b="1" dirty="0">
                <a:solidFill>
                  <a:schemeClr val="bg1"/>
                </a:solidFill>
              </a:rPr>
              <a:t>15 000 руб.</a:t>
            </a:r>
          </a:p>
          <a:p>
            <a:pPr algn="just">
              <a:lnSpc>
                <a:spcPct val="120000"/>
              </a:lnSpc>
              <a:defRPr/>
            </a:pPr>
            <a:r>
              <a:rPr lang="en-US" sz="1050" b="1" dirty="0">
                <a:solidFill>
                  <a:schemeClr val="bg1"/>
                </a:solidFill>
              </a:rPr>
              <a:t>*</a:t>
            </a:r>
            <a:r>
              <a:rPr lang="ru-RU" sz="1050" b="1" dirty="0">
                <a:solidFill>
                  <a:schemeClr val="bg1"/>
                </a:solidFill>
              </a:rPr>
              <a:t>Аванс рассчитан на 3 месяца </a:t>
            </a:r>
          </a:p>
        </p:txBody>
      </p:sp>
      <p:sp>
        <p:nvSpPr>
          <p:cNvPr id="14" name="Прямоугольник 13">
            <a:extLst>
              <a:ext uri="{FF2B5EF4-FFF2-40B4-BE49-F238E27FC236}">
                <a16:creationId xmlns:a16="http://schemas.microsoft.com/office/drawing/2014/main" id="{69397C06-F784-44FD-B4FF-54D54DD9D70F}"/>
              </a:ext>
            </a:extLst>
          </p:cNvPr>
          <p:cNvSpPr/>
          <p:nvPr/>
        </p:nvSpPr>
        <p:spPr>
          <a:xfrm>
            <a:off x="940660" y="4793008"/>
            <a:ext cx="5155339" cy="1598002"/>
          </a:xfrm>
          <a:prstGeom prst="rect">
            <a:avLst/>
          </a:prstGeom>
        </p:spPr>
        <p:txBody>
          <a:bodyPr wrap="square">
            <a:spAutoFit/>
          </a:bodyPr>
          <a:lstStyle/>
          <a:p>
            <a:pPr algn="just">
              <a:lnSpc>
                <a:spcPct val="120000"/>
              </a:lnSpc>
              <a:spcBef>
                <a:spcPts val="0"/>
              </a:spcBef>
              <a:defRPr/>
            </a:pPr>
            <a:r>
              <a:rPr lang="ru-RU" b="1" dirty="0">
                <a:solidFill>
                  <a:schemeClr val="bg1"/>
                </a:solidFill>
              </a:rPr>
              <a:t>Оплата за вывоз строительного мусора*</a:t>
            </a:r>
            <a:r>
              <a:rPr lang="ru-RU" dirty="0">
                <a:solidFill>
                  <a:schemeClr val="bg1"/>
                </a:solidFill>
              </a:rPr>
              <a:t>:</a:t>
            </a:r>
            <a:br>
              <a:rPr lang="ru-RU" dirty="0">
                <a:solidFill>
                  <a:schemeClr val="bg1"/>
                </a:solidFill>
              </a:rPr>
            </a:br>
            <a:r>
              <a:rPr lang="ru-RU" dirty="0">
                <a:solidFill>
                  <a:schemeClr val="bg1"/>
                </a:solidFill>
              </a:rPr>
              <a:t>1 комнатная квартира — </a:t>
            </a:r>
            <a:r>
              <a:rPr lang="ru-RU" b="1" dirty="0">
                <a:solidFill>
                  <a:schemeClr val="bg1"/>
                </a:solidFill>
              </a:rPr>
              <a:t>2 000 руб.</a:t>
            </a:r>
          </a:p>
          <a:p>
            <a:pPr algn="just">
              <a:lnSpc>
                <a:spcPct val="120000"/>
              </a:lnSpc>
              <a:spcBef>
                <a:spcPts val="0"/>
              </a:spcBef>
              <a:defRPr/>
            </a:pPr>
            <a:r>
              <a:rPr lang="ru-RU" dirty="0">
                <a:solidFill>
                  <a:schemeClr val="bg1"/>
                </a:solidFill>
              </a:rPr>
              <a:t>2 комнатная квартира — </a:t>
            </a:r>
            <a:r>
              <a:rPr lang="ru-RU" b="1" dirty="0">
                <a:solidFill>
                  <a:schemeClr val="bg1"/>
                </a:solidFill>
              </a:rPr>
              <a:t>4 000 руб.</a:t>
            </a:r>
          </a:p>
          <a:p>
            <a:pPr algn="just">
              <a:lnSpc>
                <a:spcPct val="120000"/>
              </a:lnSpc>
              <a:spcBef>
                <a:spcPts val="0"/>
              </a:spcBef>
              <a:defRPr/>
            </a:pPr>
            <a:r>
              <a:rPr lang="ru-RU" dirty="0">
                <a:solidFill>
                  <a:schemeClr val="bg1"/>
                </a:solidFill>
              </a:rPr>
              <a:t>3 комнатная квартира — </a:t>
            </a:r>
            <a:r>
              <a:rPr lang="ru-RU" b="1" dirty="0">
                <a:solidFill>
                  <a:schemeClr val="bg1"/>
                </a:solidFill>
              </a:rPr>
              <a:t>6 000 руб.</a:t>
            </a:r>
            <a:endParaRPr lang="en-US" b="1" dirty="0">
              <a:solidFill>
                <a:schemeClr val="bg1"/>
              </a:solidFill>
            </a:endParaRPr>
          </a:p>
          <a:p>
            <a:pPr algn="just">
              <a:lnSpc>
                <a:spcPct val="120000"/>
              </a:lnSpc>
              <a:defRPr/>
            </a:pPr>
            <a:r>
              <a:rPr lang="ru-RU" sz="1050" b="1" dirty="0">
                <a:solidFill>
                  <a:schemeClr val="bg1"/>
                </a:solidFill>
              </a:rPr>
              <a:t>*Оплата единовременная </a:t>
            </a:r>
          </a:p>
        </p:txBody>
      </p:sp>
      <p:sp>
        <p:nvSpPr>
          <p:cNvPr id="15" name="Text Placeholder 18">
            <a:extLst>
              <a:ext uri="{FF2B5EF4-FFF2-40B4-BE49-F238E27FC236}">
                <a16:creationId xmlns:a16="http://schemas.microsoft.com/office/drawing/2014/main" id="{FE7EA15F-6A86-40A7-9DE9-41988055516E}"/>
              </a:ext>
            </a:extLst>
          </p:cNvPr>
          <p:cNvSpPr txBox="1">
            <a:spLocks/>
          </p:cNvSpPr>
          <p:nvPr/>
        </p:nvSpPr>
        <p:spPr bwMode="black">
          <a:xfrm>
            <a:off x="10839449" y="6381327"/>
            <a:ext cx="1006476" cy="270297"/>
          </a:xfrm>
          <a:prstGeom prst="rect">
            <a:avLst/>
          </a:prstGeom>
          <a:blipFill>
            <a:blip r:embed="rId2">
              <a:extLst>
                <a:ext uri="{28A0092B-C50C-407E-A947-70E740481C1C}">
                  <a14:useLocalDpi xmlns:a14="http://schemas.microsoft.com/office/drawing/2010/main" val="0"/>
                </a:ext>
              </a:extLst>
            </a:blip>
            <a:stretch>
              <a:fillRect/>
            </a:stretch>
          </a:blipFill>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no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rgbClr val="284753"/>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rgbClr val="284753"/>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a:solidFill>
                  <a:srgbClr val="284753"/>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9pPr>
          </a:lstStyle>
          <a:p>
            <a:r>
              <a:rPr lang="en-GB" dirty="0"/>
              <a:t>Click to edit Master text styles</a:t>
            </a:r>
          </a:p>
        </p:txBody>
      </p:sp>
    </p:spTree>
    <p:extLst>
      <p:ext uri="{BB962C8B-B14F-4D97-AF65-F5344CB8AC3E}">
        <p14:creationId xmlns:p14="http://schemas.microsoft.com/office/powerpoint/2010/main" val="2248361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Рисунок SmartArt 5">
            <a:extLst>
              <a:ext uri="{FF2B5EF4-FFF2-40B4-BE49-F238E27FC236}">
                <a16:creationId xmlns:a16="http://schemas.microsoft.com/office/drawing/2014/main" id="{59F600B8-D7CE-4C8E-ACE6-9359E97C7843}"/>
              </a:ext>
            </a:extLst>
          </p:cNvPr>
          <p:cNvSpPr>
            <a:spLocks noGrp="1"/>
          </p:cNvSpPr>
          <p:nvPr>
            <p:ph type="dgm" sz="quarter" idx="21"/>
          </p:nvPr>
        </p:nvSpPr>
        <p:spPr>
          <a:xfrm>
            <a:off x="370986" y="1176113"/>
            <a:ext cx="11449050" cy="28800"/>
          </a:xfrm>
        </p:spPr>
      </p:sp>
      <p:sp>
        <p:nvSpPr>
          <p:cNvPr id="12" name="Объект 4">
            <a:extLst>
              <a:ext uri="{FF2B5EF4-FFF2-40B4-BE49-F238E27FC236}">
                <a16:creationId xmlns:a16="http://schemas.microsoft.com/office/drawing/2014/main" id="{1BF3390C-6150-476B-A470-DB22CD46AE6D}"/>
              </a:ext>
            </a:extLst>
          </p:cNvPr>
          <p:cNvSpPr txBox="1">
            <a:spLocks/>
          </p:cNvSpPr>
          <p:nvPr/>
        </p:nvSpPr>
        <p:spPr>
          <a:xfrm>
            <a:off x="392323" y="1388650"/>
            <a:ext cx="3636962" cy="4789487"/>
          </a:xfrm>
          <a:prstGeom prst="rect">
            <a:avLst/>
          </a:prstGeom>
          <a:solidFill>
            <a:schemeClr val="accent5"/>
          </a:solidFill>
        </p:spPr>
        <p:txBody>
          <a:bodyPr vert="horz" lIns="0" tIns="36000" rIns="180000" bIns="180000" rtlCol="0">
            <a:normAutofit fontScale="40000" lnSpcReduction="20000"/>
          </a:bodyPr>
          <a:lstStyle>
            <a:lvl1pPr marL="0" indent="0" algn="l" defTabSz="914377" rtl="0" eaLnBrk="1" latinLnBrk="0" hangingPunct="1">
              <a:lnSpc>
                <a:spcPct val="90000"/>
              </a:lnSpc>
              <a:spcBef>
                <a:spcPts val="0"/>
              </a:spcBef>
              <a:buFont typeface="Arial" panose="020B0604020202020204" pitchFamily="34" charset="0"/>
              <a:buNone/>
              <a:defRPr sz="3600" kern="1200">
                <a:solidFill>
                  <a:schemeClr val="bg1"/>
                </a:solidFill>
                <a:latin typeface="+mn-lt"/>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400" kern="1200">
                <a:solidFill>
                  <a:schemeClr val="bg1"/>
                </a:solidFill>
                <a:latin typeface="+mn-lt"/>
                <a:ea typeface="+mn-ea"/>
                <a:cs typeface="+mn-cs"/>
              </a:defRPr>
            </a:lvl4pPr>
            <a:lvl5pPr marL="1828755" indent="0" algn="l" defTabSz="914377" rtl="0" eaLnBrk="1" latinLnBrk="0" hangingPunct="1">
              <a:lnSpc>
                <a:spcPct val="90000"/>
              </a:lnSpc>
              <a:spcBef>
                <a:spcPts val="500"/>
              </a:spcBef>
              <a:buFont typeface="Arial" panose="020B0604020202020204" pitchFamily="34" charset="0"/>
              <a:buNone/>
              <a:defRPr sz="12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9pPr>
          </a:lstStyle>
          <a:p>
            <a:pPr>
              <a:lnSpc>
                <a:spcPct val="120000"/>
              </a:lnSpc>
            </a:pPr>
            <a:endParaRPr lang="ru-RU" b="1" dirty="0"/>
          </a:p>
          <a:p>
            <a:pPr marL="265113">
              <a:lnSpc>
                <a:spcPct val="120000"/>
              </a:lnSpc>
            </a:pPr>
            <a:r>
              <a:rPr lang="ru-RU" b="1" dirty="0"/>
              <a:t>Необходимые документы    для подписания акта приемки</a:t>
            </a:r>
          </a:p>
          <a:p>
            <a:pPr indent="265113">
              <a:lnSpc>
                <a:spcPct val="120000"/>
              </a:lnSpc>
            </a:pPr>
            <a:endParaRPr lang="ru-RU" b="1" dirty="0"/>
          </a:p>
          <a:p>
            <a:pPr marL="627063" indent="-284163">
              <a:lnSpc>
                <a:spcPct val="120000"/>
              </a:lnSpc>
              <a:buFont typeface="+mj-lt"/>
              <a:buAutoNum type="arabicPeriod"/>
              <a:defRPr/>
            </a:pPr>
            <a:r>
              <a:rPr lang="ru-RU" dirty="0"/>
              <a:t>Паспорт</a:t>
            </a:r>
          </a:p>
          <a:p>
            <a:pPr marL="627063" indent="-284163">
              <a:lnSpc>
                <a:spcPct val="120000"/>
              </a:lnSpc>
              <a:buFont typeface="+mj-lt"/>
              <a:buAutoNum type="arabicPeriod"/>
              <a:defRPr/>
            </a:pPr>
            <a:r>
              <a:rPr lang="ru-RU" dirty="0"/>
              <a:t>Договор со всеми дополнительными соглашениями к нему (если они были)</a:t>
            </a:r>
          </a:p>
          <a:p>
            <a:pPr marL="627063" indent="-284163">
              <a:lnSpc>
                <a:spcPct val="120000"/>
              </a:lnSpc>
              <a:buFont typeface="+mj-lt"/>
              <a:buAutoNum type="arabicPeriod"/>
              <a:defRPr/>
            </a:pPr>
            <a:r>
              <a:rPr lang="ru-RU" dirty="0"/>
              <a:t>Если Вы выступаете как доверенное лицо, то дополнительно у Вас должна быть: нотариальная доверенность</a:t>
            </a:r>
            <a:r>
              <a:rPr lang="en-US" dirty="0"/>
              <a:t> </a:t>
            </a:r>
            <a:r>
              <a:rPr lang="ru-RU" dirty="0"/>
              <a:t>и нотариально удостоверенная копия доверенности</a:t>
            </a:r>
          </a:p>
          <a:p>
            <a:pPr>
              <a:lnSpc>
                <a:spcPct val="120000"/>
              </a:lnSpc>
            </a:pPr>
            <a:endParaRPr lang="ru-RU" dirty="0"/>
          </a:p>
          <a:p>
            <a:endParaRPr lang="ru-RU" dirty="0"/>
          </a:p>
        </p:txBody>
      </p:sp>
      <p:pic>
        <p:nvPicPr>
          <p:cNvPr id="9" name="Picture Placeholder 5">
            <a:extLst>
              <a:ext uri="{FF2B5EF4-FFF2-40B4-BE49-F238E27FC236}">
                <a16:creationId xmlns:a16="http://schemas.microsoft.com/office/drawing/2014/main" id="{3BFDCDAA-96CB-4523-B432-C6CE2300395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p:blipFill>
        <p:spPr>
          <a:xfrm>
            <a:off x="6810375" y="0"/>
            <a:ext cx="5381625" cy="6858000"/>
          </a:xfrm>
        </p:spPr>
      </p:pic>
      <p:sp>
        <p:nvSpPr>
          <p:cNvPr id="3" name="Заголовок 2">
            <a:extLst>
              <a:ext uri="{FF2B5EF4-FFF2-40B4-BE49-F238E27FC236}">
                <a16:creationId xmlns:a16="http://schemas.microsoft.com/office/drawing/2014/main" id="{B78FEE97-323E-48A9-8ADD-5C4F9655033B}"/>
              </a:ext>
            </a:extLst>
          </p:cNvPr>
          <p:cNvSpPr>
            <a:spLocks noGrp="1"/>
          </p:cNvSpPr>
          <p:nvPr>
            <p:ph type="title"/>
          </p:nvPr>
        </p:nvSpPr>
        <p:spPr/>
        <p:txBody>
          <a:bodyPr/>
          <a:lstStyle/>
          <a:p>
            <a:r>
              <a:rPr lang="ru-RU" dirty="0"/>
              <a:t>Документы</a:t>
            </a:r>
          </a:p>
        </p:txBody>
      </p:sp>
      <p:sp>
        <p:nvSpPr>
          <p:cNvPr id="6" name="Текст 5">
            <a:extLst>
              <a:ext uri="{FF2B5EF4-FFF2-40B4-BE49-F238E27FC236}">
                <a16:creationId xmlns:a16="http://schemas.microsoft.com/office/drawing/2014/main" id="{36371771-4235-46AE-935E-E53AE7846232}"/>
              </a:ext>
            </a:extLst>
          </p:cNvPr>
          <p:cNvSpPr>
            <a:spLocks noGrp="1"/>
          </p:cNvSpPr>
          <p:nvPr>
            <p:ph type="body" sz="quarter" idx="18"/>
          </p:nvPr>
        </p:nvSpPr>
        <p:spPr/>
        <p:txBody>
          <a:bodyPr>
            <a:normAutofit fontScale="62500" lnSpcReduction="20000"/>
          </a:bodyPr>
          <a:lstStyle/>
          <a:p>
            <a:endParaRPr lang="ru-RU"/>
          </a:p>
        </p:txBody>
      </p:sp>
      <p:sp>
        <p:nvSpPr>
          <p:cNvPr id="15" name="Объект 3">
            <a:extLst>
              <a:ext uri="{FF2B5EF4-FFF2-40B4-BE49-F238E27FC236}">
                <a16:creationId xmlns:a16="http://schemas.microsoft.com/office/drawing/2014/main" id="{82E2CC57-EAA3-4C46-93BC-FC4FAC963D55}"/>
              </a:ext>
            </a:extLst>
          </p:cNvPr>
          <p:cNvSpPr txBox="1">
            <a:spLocks/>
          </p:cNvSpPr>
          <p:nvPr/>
        </p:nvSpPr>
        <p:spPr>
          <a:xfrm>
            <a:off x="4377397" y="1388650"/>
            <a:ext cx="3636962" cy="4789487"/>
          </a:xfrm>
          <a:prstGeom prst="rect">
            <a:avLst/>
          </a:prstGeom>
          <a:solidFill>
            <a:schemeClr val="accent6"/>
          </a:solidFill>
        </p:spPr>
        <p:txBody>
          <a:bodyPr vert="horz" lIns="288000" tIns="288000" rIns="180000" bIns="180000" rtlCol="0">
            <a:normAutofit fontScale="32500" lnSpcReduction="20000"/>
          </a:bodyPr>
          <a:lstStyle>
            <a:lvl1pPr marL="0" indent="0" algn="l" defTabSz="914377" rtl="0" eaLnBrk="1" latinLnBrk="0" hangingPunct="1">
              <a:lnSpc>
                <a:spcPct val="90000"/>
              </a:lnSpc>
              <a:spcBef>
                <a:spcPts val="0"/>
              </a:spcBef>
              <a:buFont typeface="Arial" panose="020B0604020202020204" pitchFamily="34" charset="0"/>
              <a:buNone/>
              <a:defRPr sz="3600" kern="1200">
                <a:solidFill>
                  <a:schemeClr val="bg1"/>
                </a:solidFill>
                <a:latin typeface="+mn-lt"/>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400" kern="1200">
                <a:solidFill>
                  <a:schemeClr val="bg1"/>
                </a:solidFill>
                <a:latin typeface="+mn-lt"/>
                <a:ea typeface="+mn-ea"/>
                <a:cs typeface="+mn-cs"/>
              </a:defRPr>
            </a:lvl4pPr>
            <a:lvl5pPr marL="1828755" indent="0" algn="l" defTabSz="914377" rtl="0" eaLnBrk="1" latinLnBrk="0" hangingPunct="1">
              <a:lnSpc>
                <a:spcPct val="90000"/>
              </a:lnSpc>
              <a:spcBef>
                <a:spcPts val="500"/>
              </a:spcBef>
              <a:buFont typeface="Arial" panose="020B0604020202020204" pitchFamily="34" charset="0"/>
              <a:buNone/>
              <a:defRPr sz="12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200" kern="1200">
                <a:solidFill>
                  <a:srgbClr val="284753"/>
                </a:solidFill>
                <a:latin typeface="+mn-lt"/>
                <a:ea typeface="+mn-ea"/>
                <a:cs typeface="+mn-cs"/>
              </a:defRPr>
            </a:lvl9pPr>
          </a:lstStyle>
          <a:p>
            <a:pPr>
              <a:lnSpc>
                <a:spcPct val="120000"/>
              </a:lnSpc>
            </a:pPr>
            <a:r>
              <a:rPr lang="ru-RU" sz="6800" b="1" dirty="0"/>
              <a:t>Регистрация права собственности</a:t>
            </a:r>
          </a:p>
          <a:p>
            <a:pPr>
              <a:lnSpc>
                <a:spcPct val="120000"/>
              </a:lnSpc>
            </a:pPr>
            <a:endParaRPr lang="ru-RU" dirty="0"/>
          </a:p>
          <a:p>
            <a:pPr marL="273050" indent="-273050">
              <a:lnSpc>
                <a:spcPct val="120000"/>
              </a:lnSpc>
              <a:buFont typeface="+mj-lt"/>
              <a:buAutoNum type="arabicPeriod"/>
            </a:pPr>
            <a:r>
              <a:rPr lang="ru-RU" sz="4400" dirty="0"/>
              <a:t>Если у Вас договор долевого участия, то с момента подписания акта приема-передачи Вы можете оформлять собственность.</a:t>
            </a:r>
          </a:p>
          <a:p>
            <a:pPr marL="273050" indent="-273050" defTabSz="0">
              <a:lnSpc>
                <a:spcPct val="120000"/>
              </a:lnSpc>
              <a:buFont typeface="+mj-lt"/>
              <a:buAutoNum type="arabicPeriod"/>
              <a:defRPr/>
            </a:pPr>
            <a:r>
              <a:rPr lang="ru-RU" sz="4400" dirty="0"/>
              <a:t>Для регистрации права собственности квартиры, Вам необходимо обратиться в МФЦ</a:t>
            </a:r>
            <a:br>
              <a:rPr lang="ru-RU" sz="4400" dirty="0"/>
            </a:br>
            <a:r>
              <a:rPr lang="ru-RU" sz="4400" dirty="0"/>
              <a:t>Адреса многофункциональных центров (МФЦ) Вы  можете уточнить на сайте </a:t>
            </a:r>
            <a:r>
              <a:rPr lang="ru-RU" sz="4400" u="sng" dirty="0">
                <a:hlinkClick r:id="rId3"/>
              </a:rPr>
              <a:t>gu.spb.ru/</a:t>
            </a:r>
            <a:r>
              <a:rPr lang="ru-RU" sz="4400" u="sng" dirty="0" err="1">
                <a:hlinkClick r:id="rId3"/>
              </a:rPr>
              <a:t>mfc</a:t>
            </a:r>
            <a:r>
              <a:rPr lang="ru-RU" sz="4400" u="sng" dirty="0">
                <a:hlinkClick r:id="rId3"/>
              </a:rPr>
              <a:t> </a:t>
            </a:r>
            <a:endParaRPr lang="ru-RU" sz="4400" dirty="0"/>
          </a:p>
          <a:p>
            <a:pPr marL="273050" indent="-273050" defTabSz="0">
              <a:lnSpc>
                <a:spcPct val="120000"/>
              </a:lnSpc>
              <a:buFont typeface="+mj-lt"/>
              <a:buAutoNum type="arabicPeriod"/>
              <a:defRPr/>
            </a:pPr>
            <a:endParaRPr lang="ru-RU" dirty="0"/>
          </a:p>
          <a:p>
            <a:endParaRPr lang="ru-RU" dirty="0"/>
          </a:p>
          <a:p>
            <a:endParaRPr lang="ru-RU" dirty="0"/>
          </a:p>
        </p:txBody>
      </p:sp>
      <p:sp>
        <p:nvSpPr>
          <p:cNvPr id="11" name="Oval 57">
            <a:extLst>
              <a:ext uri="{FF2B5EF4-FFF2-40B4-BE49-F238E27FC236}">
                <a16:creationId xmlns:a16="http://schemas.microsoft.com/office/drawing/2014/main" id="{986384A1-2177-4062-96DC-583D75CDC6F1}"/>
              </a:ext>
            </a:extLst>
          </p:cNvPr>
          <p:cNvSpPr/>
          <p:nvPr/>
        </p:nvSpPr>
        <p:spPr>
          <a:xfrm>
            <a:off x="7652796" y="417100"/>
            <a:ext cx="1664822" cy="16648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Bef>
                <a:spcPts val="0"/>
              </a:spcBef>
            </a:pPr>
            <a:r>
              <a:rPr lang="ru-RU" sz="1050" b="1" dirty="0">
                <a:solidFill>
                  <a:schemeClr val="accent5"/>
                </a:solidFill>
                <a:latin typeface="Arial Narrow" charset="0"/>
              </a:rPr>
              <a:t>ЮИТ СЕРВИС ОКАЗЫВАЕТ УСЛУГИ ПО ПОДАЧЕ ДОКУМЕНТОВ ДЛЯ РЕГИСТРАЦИИ ПРАВ СОБСТВЕННОСТИ</a:t>
            </a:r>
          </a:p>
        </p:txBody>
      </p:sp>
      <p:sp>
        <p:nvSpPr>
          <p:cNvPr id="10" name="Oval 56">
            <a:extLst>
              <a:ext uri="{FF2B5EF4-FFF2-40B4-BE49-F238E27FC236}">
                <a16:creationId xmlns:a16="http://schemas.microsoft.com/office/drawing/2014/main" id="{FED7C354-61F3-49D9-81D1-AF79B62C9191}"/>
              </a:ext>
            </a:extLst>
          </p:cNvPr>
          <p:cNvSpPr/>
          <p:nvPr/>
        </p:nvSpPr>
        <p:spPr>
          <a:xfrm>
            <a:off x="3181036" y="5329606"/>
            <a:ext cx="1413694" cy="13597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1050" b="1" dirty="0">
                <a:solidFill>
                  <a:schemeClr val="accent6"/>
                </a:solidFill>
                <a:latin typeface="Arial Narrow" charset="0"/>
                <a:ea typeface="Arial Narrow" charset="0"/>
                <a:cs typeface="Arial Narrow" charset="0"/>
              </a:rPr>
              <a:t>ОБРАЗЕЦ ДОВЕРЕННОСТИ ВЫЛОЖЕН НА САЙТЕ</a:t>
            </a:r>
            <a:endParaRPr lang="en-GB" sz="1050" b="1" dirty="0">
              <a:solidFill>
                <a:schemeClr val="accent6"/>
              </a:solidFill>
              <a:latin typeface="Arial Narrow" charset="0"/>
              <a:ea typeface="Arial Narrow" charset="0"/>
              <a:cs typeface="Arial Narrow" charset="0"/>
            </a:endParaRPr>
          </a:p>
        </p:txBody>
      </p:sp>
    </p:spTree>
    <p:extLst>
      <p:ext uri="{BB962C8B-B14F-4D97-AF65-F5344CB8AC3E}">
        <p14:creationId xmlns:p14="http://schemas.microsoft.com/office/powerpoint/2010/main" val="4272869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B79A05C1-7EBA-41B5-A18D-57F8F64256AA}"/>
              </a:ext>
            </a:extLst>
          </p:cNvPr>
          <p:cNvSpPr>
            <a:spLocks noGrp="1"/>
          </p:cNvSpPr>
          <p:nvPr>
            <p:ph type="title"/>
          </p:nvPr>
        </p:nvSpPr>
        <p:spPr>
          <a:xfrm>
            <a:off x="5142016" y="367200"/>
            <a:ext cx="6676784" cy="817200"/>
          </a:xfrm>
        </p:spPr>
        <p:txBody>
          <a:bodyPr/>
          <a:lstStyle/>
          <a:p>
            <a:pPr algn="l"/>
            <a:r>
              <a:rPr lang="ru-RU" dirty="0"/>
              <a:t>Важные правила проживания</a:t>
            </a:r>
          </a:p>
        </p:txBody>
      </p:sp>
      <p:sp>
        <p:nvSpPr>
          <p:cNvPr id="4" name="Текст 3">
            <a:extLst>
              <a:ext uri="{FF2B5EF4-FFF2-40B4-BE49-F238E27FC236}">
                <a16:creationId xmlns:a16="http://schemas.microsoft.com/office/drawing/2014/main" id="{6C72262A-7E5A-4F1A-A5D1-89C4C2B3ED04}"/>
              </a:ext>
            </a:extLst>
          </p:cNvPr>
          <p:cNvSpPr>
            <a:spLocks noGrp="1"/>
          </p:cNvSpPr>
          <p:nvPr>
            <p:ph type="body" sz="quarter" idx="18"/>
          </p:nvPr>
        </p:nvSpPr>
        <p:spPr/>
        <p:txBody>
          <a:bodyPr>
            <a:normAutofit fontScale="62500" lnSpcReduction="20000"/>
          </a:bodyPr>
          <a:lstStyle/>
          <a:p>
            <a:endParaRPr lang="ru-RU"/>
          </a:p>
        </p:txBody>
      </p:sp>
      <p:sp>
        <p:nvSpPr>
          <p:cNvPr id="6" name="Рисунок SmartArt 5">
            <a:extLst>
              <a:ext uri="{FF2B5EF4-FFF2-40B4-BE49-F238E27FC236}">
                <a16:creationId xmlns:a16="http://schemas.microsoft.com/office/drawing/2014/main" id="{DCE53AF9-0857-4DBA-8466-063C926625A3}"/>
              </a:ext>
            </a:extLst>
          </p:cNvPr>
          <p:cNvSpPr>
            <a:spLocks noGrp="1"/>
          </p:cNvSpPr>
          <p:nvPr>
            <p:ph type="dgm" sz="quarter" idx="21"/>
          </p:nvPr>
        </p:nvSpPr>
        <p:spPr/>
      </p:sp>
      <p:grpSp>
        <p:nvGrpSpPr>
          <p:cNvPr id="7" name="Group 2">
            <a:extLst>
              <a:ext uri="{FF2B5EF4-FFF2-40B4-BE49-F238E27FC236}">
                <a16:creationId xmlns:a16="http://schemas.microsoft.com/office/drawing/2014/main" id="{39FC41FD-4F6B-49BF-B96E-D8F31BE2622B}"/>
              </a:ext>
            </a:extLst>
          </p:cNvPr>
          <p:cNvGrpSpPr/>
          <p:nvPr/>
        </p:nvGrpSpPr>
        <p:grpSpPr>
          <a:xfrm>
            <a:off x="4929817" y="1515763"/>
            <a:ext cx="1364106" cy="4495200"/>
            <a:chOff x="4929817" y="1515763"/>
            <a:chExt cx="1364106" cy="4495200"/>
          </a:xfrm>
          <a:solidFill>
            <a:srgbClr val="019ED9"/>
          </a:solidFill>
        </p:grpSpPr>
        <p:grpSp>
          <p:nvGrpSpPr>
            <p:cNvPr id="8" name="Group 22">
              <a:extLst>
                <a:ext uri="{FF2B5EF4-FFF2-40B4-BE49-F238E27FC236}">
                  <a16:creationId xmlns:a16="http://schemas.microsoft.com/office/drawing/2014/main" id="{F736F8BA-E350-4084-BB46-64E1E8B3E7D6}"/>
                </a:ext>
              </a:extLst>
            </p:cNvPr>
            <p:cNvGrpSpPr/>
            <p:nvPr/>
          </p:nvGrpSpPr>
          <p:grpSpPr>
            <a:xfrm>
              <a:off x="4929817" y="1515763"/>
              <a:ext cx="1364103" cy="739035"/>
              <a:chOff x="3697360" y="1137613"/>
              <a:chExt cx="1023077" cy="554277"/>
            </a:xfrm>
            <a:grpFill/>
          </p:grpSpPr>
          <p:sp>
            <p:nvSpPr>
              <p:cNvPr id="21" name="Pentagon 11">
                <a:extLst>
                  <a:ext uri="{FF2B5EF4-FFF2-40B4-BE49-F238E27FC236}">
                    <a16:creationId xmlns:a16="http://schemas.microsoft.com/office/drawing/2014/main" id="{9297D17C-D58E-4625-908C-ACC02BAF73B5}"/>
                  </a:ext>
                </a:extLst>
              </p:cNvPr>
              <p:cNvSpPr/>
              <p:nvPr/>
            </p:nvSpPr>
            <p:spPr>
              <a:xfrm>
                <a:off x="3697360" y="1137613"/>
                <a:ext cx="943537" cy="554277"/>
              </a:xfrm>
              <a:prstGeom prst="homePlate">
                <a:avLst>
                  <a:gd name="adj" fmla="val 2966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2" name="TextBox 21">
                <a:extLst>
                  <a:ext uri="{FF2B5EF4-FFF2-40B4-BE49-F238E27FC236}">
                    <a16:creationId xmlns:a16="http://schemas.microsoft.com/office/drawing/2014/main" id="{8FFF73F6-728A-402D-9B78-E798F0AE5618}"/>
                  </a:ext>
                </a:extLst>
              </p:cNvPr>
              <p:cNvSpPr txBox="1"/>
              <p:nvPr/>
            </p:nvSpPr>
            <p:spPr>
              <a:xfrm>
                <a:off x="3955094" y="1137613"/>
                <a:ext cx="765343" cy="554277"/>
              </a:xfrm>
              <a:prstGeom prst="rect">
                <a:avLst/>
              </a:prstGeom>
              <a:solidFill>
                <a:schemeClr val="accent6"/>
              </a:solidFill>
            </p:spPr>
            <p:txBody>
              <a:bodyPr wrap="square" rtlCol="0" anchor="ctr">
                <a:normAutofit/>
              </a:bodyPr>
              <a:lstStyle/>
              <a:p>
                <a:pPr algn="ctr"/>
                <a:r>
                  <a:rPr lang="en-US" sz="4000" dirty="0">
                    <a:solidFill>
                      <a:schemeClr val="bg1"/>
                    </a:solidFill>
                  </a:rPr>
                  <a:t>1</a:t>
                </a:r>
              </a:p>
            </p:txBody>
          </p:sp>
        </p:grpSp>
        <p:grpSp>
          <p:nvGrpSpPr>
            <p:cNvPr id="9" name="Group 25">
              <a:extLst>
                <a:ext uri="{FF2B5EF4-FFF2-40B4-BE49-F238E27FC236}">
                  <a16:creationId xmlns:a16="http://schemas.microsoft.com/office/drawing/2014/main" id="{2BA6F95E-0FDD-4F73-88C9-51D0B3C377D1}"/>
                </a:ext>
              </a:extLst>
            </p:cNvPr>
            <p:cNvGrpSpPr/>
            <p:nvPr/>
          </p:nvGrpSpPr>
          <p:grpSpPr>
            <a:xfrm>
              <a:off x="4929819" y="2454803"/>
              <a:ext cx="1364104" cy="739035"/>
              <a:chOff x="3698644" y="1841640"/>
              <a:chExt cx="1023433" cy="554469"/>
            </a:xfrm>
            <a:grpFill/>
          </p:grpSpPr>
          <p:sp>
            <p:nvSpPr>
              <p:cNvPr id="19" name="Pentagon 19">
                <a:extLst>
                  <a:ext uri="{FF2B5EF4-FFF2-40B4-BE49-F238E27FC236}">
                    <a16:creationId xmlns:a16="http://schemas.microsoft.com/office/drawing/2014/main" id="{921A8EA4-3F38-42B8-913B-EDE081B03DE1}"/>
                  </a:ext>
                </a:extLst>
              </p:cNvPr>
              <p:cNvSpPr/>
              <p:nvPr/>
            </p:nvSpPr>
            <p:spPr>
              <a:xfrm>
                <a:off x="3698644" y="1841640"/>
                <a:ext cx="943865" cy="554469"/>
              </a:xfrm>
              <a:prstGeom prst="homePlate">
                <a:avLst>
                  <a:gd name="adj" fmla="val 2966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0" name="TextBox 19">
                <a:extLst>
                  <a:ext uri="{FF2B5EF4-FFF2-40B4-BE49-F238E27FC236}">
                    <a16:creationId xmlns:a16="http://schemas.microsoft.com/office/drawing/2014/main" id="{AA842ABC-82E4-4AE0-8CE2-12F93EADA2B6}"/>
                  </a:ext>
                </a:extLst>
              </p:cNvPr>
              <p:cNvSpPr txBox="1"/>
              <p:nvPr/>
            </p:nvSpPr>
            <p:spPr>
              <a:xfrm>
                <a:off x="3956468" y="1841640"/>
                <a:ext cx="765609" cy="554469"/>
              </a:xfrm>
              <a:prstGeom prst="rect">
                <a:avLst/>
              </a:prstGeom>
              <a:solidFill>
                <a:schemeClr val="accent6"/>
              </a:solidFill>
            </p:spPr>
            <p:txBody>
              <a:bodyPr wrap="square" rtlCol="0" anchor="ctr">
                <a:normAutofit/>
              </a:bodyPr>
              <a:lstStyle/>
              <a:p>
                <a:pPr algn="ctr"/>
                <a:r>
                  <a:rPr lang="en-US" sz="4000" dirty="0">
                    <a:solidFill>
                      <a:schemeClr val="bg1"/>
                    </a:solidFill>
                  </a:rPr>
                  <a:t>2</a:t>
                </a:r>
              </a:p>
            </p:txBody>
          </p:sp>
        </p:grpSp>
        <p:grpSp>
          <p:nvGrpSpPr>
            <p:cNvPr id="10" name="Group 28">
              <a:extLst>
                <a:ext uri="{FF2B5EF4-FFF2-40B4-BE49-F238E27FC236}">
                  <a16:creationId xmlns:a16="http://schemas.microsoft.com/office/drawing/2014/main" id="{ACCFA9F7-AE5D-4792-8421-A7BE5A6187B4}"/>
                </a:ext>
              </a:extLst>
            </p:cNvPr>
            <p:cNvGrpSpPr/>
            <p:nvPr/>
          </p:nvGrpSpPr>
          <p:grpSpPr>
            <a:xfrm>
              <a:off x="4929818" y="3393539"/>
              <a:ext cx="1340352" cy="739341"/>
              <a:chOff x="3698644" y="2545939"/>
              <a:chExt cx="1005613" cy="554698"/>
            </a:xfrm>
            <a:grpFill/>
          </p:grpSpPr>
          <p:sp>
            <p:nvSpPr>
              <p:cNvPr id="17" name="Pentagon 20">
                <a:extLst>
                  <a:ext uri="{FF2B5EF4-FFF2-40B4-BE49-F238E27FC236}">
                    <a16:creationId xmlns:a16="http://schemas.microsoft.com/office/drawing/2014/main" id="{4C476DE6-32E4-483D-B67C-47559260E9AE}"/>
                  </a:ext>
                </a:extLst>
              </p:cNvPr>
              <p:cNvSpPr/>
              <p:nvPr/>
            </p:nvSpPr>
            <p:spPr>
              <a:xfrm>
                <a:off x="3698644" y="2546168"/>
                <a:ext cx="943865" cy="554469"/>
              </a:xfrm>
              <a:prstGeom prst="homePlate">
                <a:avLst>
                  <a:gd name="adj" fmla="val 2966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8" name="TextBox 17">
                <a:extLst>
                  <a:ext uri="{FF2B5EF4-FFF2-40B4-BE49-F238E27FC236}">
                    <a16:creationId xmlns:a16="http://schemas.microsoft.com/office/drawing/2014/main" id="{649B8507-2105-47E1-80AF-235991058F7A}"/>
                  </a:ext>
                </a:extLst>
              </p:cNvPr>
              <p:cNvSpPr txBox="1"/>
              <p:nvPr/>
            </p:nvSpPr>
            <p:spPr>
              <a:xfrm>
                <a:off x="3956467" y="2545939"/>
                <a:ext cx="747790" cy="554469"/>
              </a:xfrm>
              <a:prstGeom prst="rect">
                <a:avLst/>
              </a:prstGeom>
              <a:solidFill>
                <a:schemeClr val="accent6"/>
              </a:solidFill>
            </p:spPr>
            <p:txBody>
              <a:bodyPr wrap="square" rtlCol="0" anchor="ctr">
                <a:normAutofit/>
              </a:bodyPr>
              <a:lstStyle/>
              <a:p>
                <a:pPr algn="ctr"/>
                <a:r>
                  <a:rPr lang="en-US" sz="4000" dirty="0">
                    <a:solidFill>
                      <a:schemeClr val="bg1"/>
                    </a:solidFill>
                  </a:rPr>
                  <a:t>3</a:t>
                </a:r>
              </a:p>
            </p:txBody>
          </p:sp>
        </p:grpSp>
        <p:grpSp>
          <p:nvGrpSpPr>
            <p:cNvPr id="11" name="Group 31">
              <a:extLst>
                <a:ext uri="{FF2B5EF4-FFF2-40B4-BE49-F238E27FC236}">
                  <a16:creationId xmlns:a16="http://schemas.microsoft.com/office/drawing/2014/main" id="{BFE0707A-D374-45BA-AE13-2FAC8821B5D5}"/>
                </a:ext>
              </a:extLst>
            </p:cNvPr>
            <p:cNvGrpSpPr/>
            <p:nvPr/>
          </p:nvGrpSpPr>
          <p:grpSpPr>
            <a:xfrm>
              <a:off x="4929818" y="4332175"/>
              <a:ext cx="1340352" cy="739747"/>
              <a:chOff x="3698644" y="3250158"/>
              <a:chExt cx="1005613" cy="555003"/>
            </a:xfrm>
            <a:grpFill/>
          </p:grpSpPr>
          <p:sp>
            <p:nvSpPr>
              <p:cNvPr id="15" name="Pentagon 21">
                <a:extLst>
                  <a:ext uri="{FF2B5EF4-FFF2-40B4-BE49-F238E27FC236}">
                    <a16:creationId xmlns:a16="http://schemas.microsoft.com/office/drawing/2014/main" id="{8B1479A7-D3F5-4AC2-B54C-46E546885F80}"/>
                  </a:ext>
                </a:extLst>
              </p:cNvPr>
              <p:cNvSpPr/>
              <p:nvPr/>
            </p:nvSpPr>
            <p:spPr>
              <a:xfrm>
                <a:off x="3698644" y="3250692"/>
                <a:ext cx="943865" cy="554469"/>
              </a:xfrm>
              <a:prstGeom prst="homePlate">
                <a:avLst>
                  <a:gd name="adj" fmla="val 2966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6" name="TextBox 15">
                <a:extLst>
                  <a:ext uri="{FF2B5EF4-FFF2-40B4-BE49-F238E27FC236}">
                    <a16:creationId xmlns:a16="http://schemas.microsoft.com/office/drawing/2014/main" id="{CAC4520E-AA1B-478B-975C-102ACEA7E2FD}"/>
                  </a:ext>
                </a:extLst>
              </p:cNvPr>
              <p:cNvSpPr txBox="1"/>
              <p:nvPr/>
            </p:nvSpPr>
            <p:spPr>
              <a:xfrm>
                <a:off x="3956467" y="3250158"/>
                <a:ext cx="747790" cy="554469"/>
              </a:xfrm>
              <a:prstGeom prst="rect">
                <a:avLst/>
              </a:prstGeom>
              <a:solidFill>
                <a:schemeClr val="accent6"/>
              </a:solidFill>
            </p:spPr>
            <p:txBody>
              <a:bodyPr wrap="square" rtlCol="0" anchor="ctr">
                <a:normAutofit/>
              </a:bodyPr>
              <a:lstStyle/>
              <a:p>
                <a:pPr algn="ctr"/>
                <a:r>
                  <a:rPr lang="en-US" sz="4000" dirty="0">
                    <a:solidFill>
                      <a:schemeClr val="bg1"/>
                    </a:solidFill>
                  </a:rPr>
                  <a:t>4</a:t>
                </a:r>
              </a:p>
            </p:txBody>
          </p:sp>
        </p:grpSp>
        <p:grpSp>
          <p:nvGrpSpPr>
            <p:cNvPr id="12" name="Group 34">
              <a:extLst>
                <a:ext uri="{FF2B5EF4-FFF2-40B4-BE49-F238E27FC236}">
                  <a16:creationId xmlns:a16="http://schemas.microsoft.com/office/drawing/2014/main" id="{27585E91-91EB-4C87-828C-EE0FDC136E03}"/>
                </a:ext>
              </a:extLst>
            </p:cNvPr>
            <p:cNvGrpSpPr/>
            <p:nvPr/>
          </p:nvGrpSpPr>
          <p:grpSpPr>
            <a:xfrm>
              <a:off x="4929818" y="5270803"/>
              <a:ext cx="1352228" cy="740160"/>
              <a:chOff x="3698644" y="3954373"/>
              <a:chExt cx="1014523" cy="555313"/>
            </a:xfrm>
            <a:grpFill/>
          </p:grpSpPr>
          <p:sp>
            <p:nvSpPr>
              <p:cNvPr id="13" name="Pentagon 22">
                <a:extLst>
                  <a:ext uri="{FF2B5EF4-FFF2-40B4-BE49-F238E27FC236}">
                    <a16:creationId xmlns:a16="http://schemas.microsoft.com/office/drawing/2014/main" id="{35ACB565-E001-4705-B0E5-5647EFA90897}"/>
                  </a:ext>
                </a:extLst>
              </p:cNvPr>
              <p:cNvSpPr/>
              <p:nvPr/>
            </p:nvSpPr>
            <p:spPr>
              <a:xfrm>
                <a:off x="3698644" y="3955217"/>
                <a:ext cx="943865" cy="554469"/>
              </a:xfrm>
              <a:prstGeom prst="homePlate">
                <a:avLst>
                  <a:gd name="adj" fmla="val 2966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4" name="TextBox 13">
                <a:extLst>
                  <a:ext uri="{FF2B5EF4-FFF2-40B4-BE49-F238E27FC236}">
                    <a16:creationId xmlns:a16="http://schemas.microsoft.com/office/drawing/2014/main" id="{86631788-B4A2-4A4E-B54F-16814E6292FB}"/>
                  </a:ext>
                </a:extLst>
              </p:cNvPr>
              <p:cNvSpPr txBox="1"/>
              <p:nvPr/>
            </p:nvSpPr>
            <p:spPr>
              <a:xfrm>
                <a:off x="3956467" y="3954373"/>
                <a:ext cx="756700" cy="554469"/>
              </a:xfrm>
              <a:prstGeom prst="rect">
                <a:avLst/>
              </a:prstGeom>
              <a:solidFill>
                <a:schemeClr val="accent6"/>
              </a:solidFill>
            </p:spPr>
            <p:txBody>
              <a:bodyPr wrap="square" rtlCol="0" anchor="ctr">
                <a:normAutofit/>
              </a:bodyPr>
              <a:lstStyle/>
              <a:p>
                <a:pPr algn="ctr"/>
                <a:r>
                  <a:rPr lang="en-US" sz="4000" dirty="0">
                    <a:solidFill>
                      <a:schemeClr val="bg1"/>
                    </a:solidFill>
                  </a:rPr>
                  <a:t>5</a:t>
                </a:r>
              </a:p>
            </p:txBody>
          </p:sp>
        </p:grpSp>
      </p:grpSp>
      <p:grpSp>
        <p:nvGrpSpPr>
          <p:cNvPr id="23" name="Group 3">
            <a:extLst>
              <a:ext uri="{FF2B5EF4-FFF2-40B4-BE49-F238E27FC236}">
                <a16:creationId xmlns:a16="http://schemas.microsoft.com/office/drawing/2014/main" id="{AC25EEF1-DB47-488C-BED0-4B4F85740C77}"/>
              </a:ext>
            </a:extLst>
          </p:cNvPr>
          <p:cNvGrpSpPr/>
          <p:nvPr/>
        </p:nvGrpSpPr>
        <p:grpSpPr>
          <a:xfrm>
            <a:off x="6306039" y="1515762"/>
            <a:ext cx="5711790" cy="4506605"/>
            <a:chOff x="6306039" y="1515762"/>
            <a:chExt cx="5711790" cy="4506605"/>
          </a:xfrm>
        </p:grpSpPr>
        <p:sp>
          <p:nvSpPr>
            <p:cNvPr id="24" name="Content Placeholder 5">
              <a:extLst>
                <a:ext uri="{FF2B5EF4-FFF2-40B4-BE49-F238E27FC236}">
                  <a16:creationId xmlns:a16="http://schemas.microsoft.com/office/drawing/2014/main" id="{34B6E793-F9EB-4E42-B8CF-26FDFC333A86}"/>
                </a:ext>
              </a:extLst>
            </p:cNvPr>
            <p:cNvSpPr txBox="1">
              <a:spLocks/>
            </p:cNvSpPr>
            <p:nvPr/>
          </p:nvSpPr>
          <p:spPr>
            <a:xfrm>
              <a:off x="6306040" y="1515762"/>
              <a:ext cx="5506012" cy="939041"/>
            </a:xfrm>
            <a:prstGeom prst="rect">
              <a:avLst/>
            </a:prstGeom>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9pPr>
            </a:lstStyle>
            <a:p>
              <a:pPr marL="0" lvl="0" indent="0">
                <a:lnSpc>
                  <a:spcPct val="100000"/>
                </a:lnSpc>
                <a:spcBef>
                  <a:spcPts val="0"/>
                </a:spcBef>
                <a:buNone/>
              </a:pPr>
              <a:r>
                <a:rPr lang="ru-RU" sz="2000" dirty="0">
                  <a:solidFill>
                    <a:schemeClr val="bg1"/>
                  </a:solidFill>
                </a:rPr>
                <a:t>Участие в собрании собственников и подписание договора на управление</a:t>
              </a:r>
            </a:p>
          </p:txBody>
        </p:sp>
        <p:sp>
          <p:nvSpPr>
            <p:cNvPr id="25" name="Content Placeholder 5">
              <a:extLst>
                <a:ext uri="{FF2B5EF4-FFF2-40B4-BE49-F238E27FC236}">
                  <a16:creationId xmlns:a16="http://schemas.microsoft.com/office/drawing/2014/main" id="{C2F0555C-2D85-42E4-BD76-F686803F376B}"/>
                </a:ext>
              </a:extLst>
            </p:cNvPr>
            <p:cNvSpPr txBox="1">
              <a:spLocks/>
            </p:cNvSpPr>
            <p:nvPr/>
          </p:nvSpPr>
          <p:spPr>
            <a:xfrm>
              <a:off x="6306040" y="2587408"/>
              <a:ext cx="5506012" cy="73903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a:buChar char="•"/>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10000"/>
                </a:lnSpc>
                <a:spcBef>
                  <a:spcPts val="0"/>
                </a:spcBef>
                <a:buNone/>
              </a:pPr>
              <a:r>
                <a:rPr lang="ru-RU" sz="2000" dirty="0">
                  <a:solidFill>
                    <a:schemeClr val="bg1"/>
                  </a:solidFill>
                </a:rPr>
                <a:t>Соблюдение правил эксплуатации квартиры </a:t>
              </a:r>
            </a:p>
          </p:txBody>
        </p:sp>
        <p:sp>
          <p:nvSpPr>
            <p:cNvPr id="26" name="Content Placeholder 5">
              <a:extLst>
                <a:ext uri="{FF2B5EF4-FFF2-40B4-BE49-F238E27FC236}">
                  <a16:creationId xmlns:a16="http://schemas.microsoft.com/office/drawing/2014/main" id="{B5942425-A32D-496B-9B19-FE357E845B2A}"/>
                </a:ext>
              </a:extLst>
            </p:cNvPr>
            <p:cNvSpPr txBox="1">
              <a:spLocks/>
            </p:cNvSpPr>
            <p:nvPr/>
          </p:nvSpPr>
          <p:spPr>
            <a:xfrm>
              <a:off x="6306039" y="3459048"/>
              <a:ext cx="5711790" cy="73903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a:buChar char="•"/>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spcBef>
                  <a:spcPts val="0"/>
                </a:spcBef>
                <a:buNone/>
              </a:pPr>
              <a:r>
                <a:rPr lang="ru-RU" sz="2000" dirty="0">
                  <a:solidFill>
                    <a:schemeClr val="bg1"/>
                  </a:solidFill>
                </a:rPr>
                <a:t>Соблюдение правил проведения ремонтных работ, режима тишины и «тихого часа»</a:t>
              </a:r>
            </a:p>
          </p:txBody>
        </p:sp>
        <p:sp>
          <p:nvSpPr>
            <p:cNvPr id="27" name="Content Placeholder 5">
              <a:extLst>
                <a:ext uri="{FF2B5EF4-FFF2-40B4-BE49-F238E27FC236}">
                  <a16:creationId xmlns:a16="http://schemas.microsoft.com/office/drawing/2014/main" id="{A31AD7C1-6618-4925-8B2F-2C1557114621}"/>
                </a:ext>
              </a:extLst>
            </p:cNvPr>
            <p:cNvSpPr txBox="1">
              <a:spLocks/>
            </p:cNvSpPr>
            <p:nvPr/>
          </p:nvSpPr>
          <p:spPr>
            <a:xfrm>
              <a:off x="6306040" y="4330686"/>
              <a:ext cx="5506012" cy="82004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a:buChar char="•"/>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10000"/>
                </a:lnSpc>
                <a:spcBef>
                  <a:spcPts val="0"/>
                </a:spcBef>
                <a:buNone/>
              </a:pPr>
              <a:r>
                <a:rPr lang="ru-RU" sz="2000" dirty="0">
                  <a:solidFill>
                    <a:schemeClr val="bg1"/>
                  </a:solidFill>
                </a:rPr>
                <a:t>Согласование всех перепланировок и переустройств помещений </a:t>
              </a:r>
            </a:p>
          </p:txBody>
        </p:sp>
        <p:sp>
          <p:nvSpPr>
            <p:cNvPr id="28" name="Content Placeholder 5">
              <a:extLst>
                <a:ext uri="{FF2B5EF4-FFF2-40B4-BE49-F238E27FC236}">
                  <a16:creationId xmlns:a16="http://schemas.microsoft.com/office/drawing/2014/main" id="{736D7306-4E49-42F0-91B0-74C4ED0A41DF}"/>
                </a:ext>
              </a:extLst>
            </p:cNvPr>
            <p:cNvSpPr txBox="1">
              <a:spLocks/>
            </p:cNvSpPr>
            <p:nvPr/>
          </p:nvSpPr>
          <p:spPr>
            <a:xfrm>
              <a:off x="6306040" y="5283332"/>
              <a:ext cx="5652412" cy="73903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a:buChar char="•"/>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spcBef>
                  <a:spcPts val="0"/>
                </a:spcBef>
                <a:buNone/>
              </a:pPr>
              <a:r>
                <a:rPr lang="ru-RU" sz="2000" dirty="0">
                  <a:solidFill>
                    <a:schemeClr val="bg1"/>
                  </a:solidFill>
                </a:rPr>
                <a:t>Соблюдение правил перевозки грузов в лифтах</a:t>
              </a:r>
            </a:p>
          </p:txBody>
        </p:sp>
      </p:grpSp>
      <p:pic>
        <p:nvPicPr>
          <p:cNvPr id="29" name="Picture Placeholder 9">
            <a:extLst>
              <a:ext uri="{FF2B5EF4-FFF2-40B4-BE49-F238E27FC236}">
                <a16:creationId xmlns:a16="http://schemas.microsoft.com/office/drawing/2014/main" id="{D6DA4C13-8900-4640-B2C0-B6D2946E2FCB}"/>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val="0"/>
              </a:ext>
            </a:extLst>
          </a:blip>
          <a:srcRect/>
          <a:stretch>
            <a:fillRect/>
          </a:stretch>
        </p:blipFill>
        <p:spPr>
          <a:xfrm>
            <a:off x="0" y="0"/>
            <a:ext cx="5118265" cy="6858000"/>
          </a:xfrm>
        </p:spPr>
      </p:pic>
    </p:spTree>
    <p:extLst>
      <p:ext uri="{BB962C8B-B14F-4D97-AF65-F5344CB8AC3E}">
        <p14:creationId xmlns:p14="http://schemas.microsoft.com/office/powerpoint/2010/main" val="2135131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DFC5C05C-D9FC-4E4F-9BD4-13BD3426CBFE}"/>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val="0"/>
              </a:ext>
            </a:extLst>
          </a:blip>
          <a:srcRect/>
          <a:stretch>
            <a:fillRect/>
          </a:stretch>
        </p:blipFill>
        <p:spPr/>
      </p:pic>
      <p:sp>
        <p:nvSpPr>
          <p:cNvPr id="12" name="Content Placeholder 11">
            <a:extLst>
              <a:ext uri="{FF2B5EF4-FFF2-40B4-BE49-F238E27FC236}">
                <a16:creationId xmlns:a16="http://schemas.microsoft.com/office/drawing/2014/main" id="{309B016F-2B18-EA45-8F0E-C97EA8F1730E}"/>
              </a:ext>
            </a:extLst>
          </p:cNvPr>
          <p:cNvSpPr>
            <a:spLocks noGrp="1"/>
          </p:cNvSpPr>
          <p:nvPr>
            <p:ph sz="quarter" idx="11"/>
          </p:nvPr>
        </p:nvSpPr>
        <p:spPr bwMode="auto">
          <a:solidFill>
            <a:schemeClr val="accent1"/>
          </a:solidFill>
        </p:spPr>
        <p:txBody>
          <a:bodyPr/>
          <a:lstStyle/>
          <a:p>
            <a:r>
              <a:rPr lang="ru-RU" dirty="0"/>
              <a:t>ЮИТ Сервис Россия</a:t>
            </a:r>
            <a:endParaRPr lang="en-GB" dirty="0"/>
          </a:p>
        </p:txBody>
      </p:sp>
      <p:sp>
        <p:nvSpPr>
          <p:cNvPr id="4" name="Title 3">
            <a:extLst>
              <a:ext uri="{FF2B5EF4-FFF2-40B4-BE49-F238E27FC236}">
                <a16:creationId xmlns:a16="http://schemas.microsoft.com/office/drawing/2014/main" id="{829E9348-A880-7E4B-88C0-09BA986667A3}"/>
              </a:ext>
            </a:extLst>
          </p:cNvPr>
          <p:cNvSpPr>
            <a:spLocks noGrp="1"/>
          </p:cNvSpPr>
          <p:nvPr>
            <p:ph type="title"/>
          </p:nvPr>
        </p:nvSpPr>
        <p:spPr/>
        <p:txBody>
          <a:bodyPr/>
          <a:lstStyle/>
          <a:p>
            <a:r>
              <a:rPr lang="ru-RU" dirty="0"/>
              <a:t>Управляющая компания</a:t>
            </a:r>
            <a:endParaRPr lang="en-GB" dirty="0"/>
          </a:p>
        </p:txBody>
      </p:sp>
      <p:sp>
        <p:nvSpPr>
          <p:cNvPr id="2" name="Text Placeholder 1">
            <a:extLst>
              <a:ext uri="{FF2B5EF4-FFF2-40B4-BE49-F238E27FC236}">
                <a16:creationId xmlns:a16="http://schemas.microsoft.com/office/drawing/2014/main" id="{F8B0A8DA-D84A-684C-93C3-0A594574F255}"/>
              </a:ext>
            </a:extLst>
          </p:cNvPr>
          <p:cNvSpPr>
            <a:spLocks noGrp="1"/>
          </p:cNvSpPr>
          <p:nvPr>
            <p:ph type="body" sz="quarter" idx="18"/>
          </p:nvPr>
        </p:nvSpPr>
        <p:spPr/>
        <p:txBody>
          <a:bodyPr>
            <a:normAutofit fontScale="62500" lnSpcReduction="20000"/>
          </a:bodyPr>
          <a:lstStyle/>
          <a:p>
            <a:endParaRPr lang="fi-FI"/>
          </a:p>
        </p:txBody>
      </p:sp>
      <p:sp>
        <p:nvSpPr>
          <p:cNvPr id="6" name="SmartArt Placeholder 5">
            <a:extLst>
              <a:ext uri="{FF2B5EF4-FFF2-40B4-BE49-F238E27FC236}">
                <a16:creationId xmlns:a16="http://schemas.microsoft.com/office/drawing/2014/main" id="{5497375B-D051-DA49-9D72-1852A28DB6EA}"/>
              </a:ext>
            </a:extLst>
          </p:cNvPr>
          <p:cNvSpPr>
            <a:spLocks noGrp="1"/>
          </p:cNvSpPr>
          <p:nvPr>
            <p:ph type="dgm" sz="quarter" idx="21"/>
          </p:nvPr>
        </p:nvSpPr>
        <p:spPr/>
      </p:sp>
      <p:sp>
        <p:nvSpPr>
          <p:cNvPr id="13" name="TextBox 12">
            <a:extLst>
              <a:ext uri="{FF2B5EF4-FFF2-40B4-BE49-F238E27FC236}">
                <a16:creationId xmlns:a16="http://schemas.microsoft.com/office/drawing/2014/main" id="{DE83DAB4-49A2-144C-81DB-C3292D36C64E}"/>
              </a:ext>
            </a:extLst>
          </p:cNvPr>
          <p:cNvSpPr txBox="1"/>
          <p:nvPr/>
        </p:nvSpPr>
        <p:spPr>
          <a:xfrm>
            <a:off x="4511487" y="2812429"/>
            <a:ext cx="3243099" cy="3993401"/>
          </a:xfrm>
          <a:prstGeom prst="rect">
            <a:avLst/>
          </a:prstGeom>
          <a:noFill/>
        </p:spPr>
        <p:txBody>
          <a:bodyPr wrap="square" rtlCol="0">
            <a:spAutoFit/>
          </a:bodyPr>
          <a:lstStyle/>
          <a:p>
            <a:pPr marL="212725" indent="-212725">
              <a:spcAft>
                <a:spcPts val="300"/>
              </a:spcAft>
              <a:buFont typeface="Arial" panose="020B0604020202020204" pitchFamily="34" charset="0"/>
              <a:buChar char="•"/>
            </a:pPr>
            <a:r>
              <a:rPr lang="ru-RU" sz="1400" dirty="0">
                <a:solidFill>
                  <a:schemeClr val="bg1"/>
                </a:solidFill>
              </a:rPr>
              <a:t>Объемы обслуживания</a:t>
            </a:r>
          </a:p>
          <a:p>
            <a:pPr marL="212725" indent="-212725">
              <a:spcAft>
                <a:spcPts val="300"/>
              </a:spcAft>
              <a:buFont typeface="Arial" panose="020B0604020202020204" pitchFamily="34" charset="0"/>
              <a:buChar char="•"/>
            </a:pPr>
            <a:r>
              <a:rPr lang="ru-RU" sz="1400" dirty="0">
                <a:solidFill>
                  <a:schemeClr val="bg1"/>
                </a:solidFill>
              </a:rPr>
              <a:t>Ключевые преимущества</a:t>
            </a:r>
          </a:p>
          <a:p>
            <a:pPr marL="212725" indent="-212725">
              <a:spcAft>
                <a:spcPts val="300"/>
              </a:spcAft>
              <a:buFont typeface="Arial" panose="020B0604020202020204" pitchFamily="34" charset="0"/>
              <a:buChar char="•"/>
            </a:pPr>
            <a:r>
              <a:rPr lang="ru-RU" sz="1400" dirty="0">
                <a:solidFill>
                  <a:schemeClr val="bg1"/>
                </a:solidFill>
              </a:rPr>
              <a:t>Основные функции управляющей компании</a:t>
            </a:r>
          </a:p>
          <a:p>
            <a:pPr marL="212725" indent="-212725">
              <a:spcAft>
                <a:spcPts val="300"/>
              </a:spcAft>
              <a:buFont typeface="Arial" panose="020B0604020202020204" pitchFamily="34" charset="0"/>
              <a:buChar char="•"/>
            </a:pPr>
            <a:r>
              <a:rPr lang="ru-RU" sz="1400" dirty="0">
                <a:solidFill>
                  <a:schemeClr val="bg1"/>
                </a:solidFill>
              </a:rPr>
              <a:t>Голосование на собрании собственников </a:t>
            </a:r>
          </a:p>
          <a:p>
            <a:pPr marL="212725" indent="-212725">
              <a:spcAft>
                <a:spcPts val="300"/>
              </a:spcAft>
              <a:buFont typeface="Arial" panose="020B0604020202020204" pitchFamily="34" charset="0"/>
              <a:buChar char="•"/>
            </a:pPr>
            <a:r>
              <a:rPr lang="ru-RU" sz="1400" dirty="0">
                <a:solidFill>
                  <a:schemeClr val="bg1"/>
                </a:solidFill>
              </a:rPr>
              <a:t>Команда обслуживания жилого комплекса</a:t>
            </a:r>
          </a:p>
          <a:p>
            <a:pPr marL="212725" indent="-212725">
              <a:spcAft>
                <a:spcPts val="300"/>
              </a:spcAft>
              <a:buFont typeface="Arial" panose="020B0604020202020204" pitchFamily="34" charset="0"/>
              <a:buChar char="•"/>
            </a:pPr>
            <a:r>
              <a:rPr lang="ru-RU" sz="1400" dirty="0">
                <a:solidFill>
                  <a:schemeClr val="bg1"/>
                </a:solidFill>
              </a:rPr>
              <a:t>Инструменты взаимодействия с управляющей компанией</a:t>
            </a:r>
          </a:p>
          <a:p>
            <a:pPr marL="212725" indent="-212725">
              <a:spcAft>
                <a:spcPts val="300"/>
              </a:spcAft>
              <a:buFont typeface="Arial" panose="020B0604020202020204" pitchFamily="34" charset="0"/>
              <a:buChar char="•"/>
            </a:pPr>
            <a:r>
              <a:rPr lang="ru-RU" sz="1400" dirty="0">
                <a:solidFill>
                  <a:schemeClr val="bg1"/>
                </a:solidFill>
              </a:rPr>
              <a:t>Инженерные особенности дома</a:t>
            </a:r>
          </a:p>
          <a:p>
            <a:pPr marL="212725" indent="-212725">
              <a:spcAft>
                <a:spcPts val="300"/>
              </a:spcAft>
              <a:buFont typeface="Arial" panose="020B0604020202020204" pitchFamily="34" charset="0"/>
              <a:buChar char="•"/>
            </a:pPr>
            <a:r>
              <a:rPr lang="ru-RU" sz="1400" dirty="0">
                <a:solidFill>
                  <a:schemeClr val="bg1"/>
                </a:solidFill>
              </a:rPr>
              <a:t>Тарифы</a:t>
            </a:r>
          </a:p>
          <a:p>
            <a:pPr marL="212725" indent="-212725">
              <a:spcAft>
                <a:spcPts val="300"/>
              </a:spcAft>
              <a:buFont typeface="Arial" panose="020B0604020202020204" pitchFamily="34" charset="0"/>
              <a:buChar char="•"/>
            </a:pPr>
            <a:r>
              <a:rPr lang="ru-RU" sz="1400" dirty="0">
                <a:solidFill>
                  <a:schemeClr val="bg1"/>
                </a:solidFill>
              </a:rPr>
              <a:t>Важные правила проживания</a:t>
            </a:r>
          </a:p>
          <a:p>
            <a:pPr marL="212725" indent="-212725">
              <a:spcAft>
                <a:spcPts val="300"/>
              </a:spcAft>
              <a:buFont typeface="Arial" panose="020B0604020202020204" pitchFamily="34" charset="0"/>
              <a:buChar char="•"/>
            </a:pPr>
            <a:endParaRPr lang="ru-RU" sz="1600" dirty="0">
              <a:solidFill>
                <a:schemeClr val="bg1"/>
              </a:solidFill>
            </a:endParaRPr>
          </a:p>
          <a:p>
            <a:pPr marL="212725" indent="-212725">
              <a:spcAft>
                <a:spcPts val="300"/>
              </a:spcAft>
              <a:buFont typeface="Arial" panose="020B0604020202020204" pitchFamily="34" charset="0"/>
              <a:buChar char="•"/>
            </a:pPr>
            <a:endParaRPr lang="en-GB" sz="1600" dirty="0">
              <a:solidFill>
                <a:schemeClr val="bg1"/>
              </a:solidFill>
            </a:endParaRPr>
          </a:p>
          <a:p>
            <a:pPr marL="212725" indent="-212725">
              <a:spcAft>
                <a:spcPts val="300"/>
              </a:spcAft>
              <a:buFont typeface="Arial" panose="020B0604020202020204" pitchFamily="34" charset="0"/>
              <a:buChar char="•"/>
            </a:pPr>
            <a:endParaRPr lang="en-GB" sz="1200" dirty="0">
              <a:solidFill>
                <a:schemeClr val="bg1"/>
              </a:solidFill>
            </a:endParaRPr>
          </a:p>
        </p:txBody>
      </p:sp>
      <p:cxnSp>
        <p:nvCxnSpPr>
          <p:cNvPr id="20" name="Straight Connector 19">
            <a:extLst>
              <a:ext uri="{FF2B5EF4-FFF2-40B4-BE49-F238E27FC236}">
                <a16:creationId xmlns:a16="http://schemas.microsoft.com/office/drawing/2014/main" id="{7D721DD3-372A-AF4B-80D8-8FEEE4A3A320}"/>
              </a:ext>
            </a:extLst>
          </p:cNvPr>
          <p:cNvCxnSpPr>
            <a:cxnSpLocks/>
          </p:cNvCxnSpPr>
          <p:nvPr/>
        </p:nvCxnSpPr>
        <p:spPr>
          <a:xfrm>
            <a:off x="4623414" y="2730326"/>
            <a:ext cx="295711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5771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07FF755A-66C7-48E6-800A-7A3DA5932802}"/>
              </a:ext>
            </a:extLst>
          </p:cNvPr>
          <p:cNvSpPr>
            <a:spLocks noGrp="1"/>
          </p:cNvSpPr>
          <p:nvPr>
            <p:ph type="title"/>
          </p:nvPr>
        </p:nvSpPr>
        <p:spPr>
          <a:xfrm>
            <a:off x="370800" y="367200"/>
            <a:ext cx="11448000" cy="817200"/>
          </a:xfrm>
        </p:spPr>
        <p:txBody>
          <a:bodyPr anchor="ctr">
            <a:normAutofit/>
          </a:bodyPr>
          <a:lstStyle/>
          <a:p>
            <a:r>
              <a:rPr lang="ru-RU" dirty="0"/>
              <a:t>ЮИТ Сервис Россия</a:t>
            </a:r>
          </a:p>
        </p:txBody>
      </p:sp>
      <p:pic>
        <p:nvPicPr>
          <p:cNvPr id="36" name="Рисунок 35">
            <a:extLst>
              <a:ext uri="{FF2B5EF4-FFF2-40B4-BE49-F238E27FC236}">
                <a16:creationId xmlns:a16="http://schemas.microsoft.com/office/drawing/2014/main" id="{6F2B8052-B9A1-4708-975B-252288F8BE0B}"/>
              </a:ext>
            </a:extLst>
          </p:cNvPr>
          <p:cNvPicPr>
            <a:picLocks noChangeAspect="1"/>
          </p:cNvPicPr>
          <p:nvPr/>
        </p:nvPicPr>
        <p:blipFill>
          <a:blip r:embed="rId3"/>
          <a:stretch>
            <a:fillRect/>
          </a:stretch>
        </p:blipFill>
        <p:spPr>
          <a:xfrm>
            <a:off x="987552" y="1242314"/>
            <a:ext cx="9912096" cy="5140198"/>
          </a:xfrm>
          <a:prstGeom prst="rect">
            <a:avLst/>
          </a:prstGeom>
        </p:spPr>
      </p:pic>
      <p:sp>
        <p:nvSpPr>
          <p:cNvPr id="41" name="Овал 40">
            <a:extLst>
              <a:ext uri="{FF2B5EF4-FFF2-40B4-BE49-F238E27FC236}">
                <a16:creationId xmlns:a16="http://schemas.microsoft.com/office/drawing/2014/main" id="{75308CF5-5707-4248-A31C-C29220EBD5D7}"/>
              </a:ext>
            </a:extLst>
          </p:cNvPr>
          <p:cNvSpPr/>
          <p:nvPr/>
        </p:nvSpPr>
        <p:spPr>
          <a:xfrm>
            <a:off x="932688" y="6093880"/>
            <a:ext cx="292608" cy="329184"/>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3856915289"/>
      </p:ext>
    </p:extLst>
  </p:cSld>
  <p:clrMapOvr>
    <a:masterClrMapping/>
  </p:clrMapOvr>
</p:sld>
</file>

<file path=ppt/theme/theme1.xml><?xml version="1.0" encoding="utf-8"?>
<a:theme xmlns:a="http://schemas.openxmlformats.org/drawingml/2006/main" name="YIT_RU">
  <a:themeElements>
    <a:clrScheme name="YIT">
      <a:dk1>
        <a:sysClr val="windowText" lastClr="000000"/>
      </a:dk1>
      <a:lt1>
        <a:srgbClr val="FFFFFF"/>
      </a:lt1>
      <a:dk2>
        <a:srgbClr val="284753"/>
      </a:dk2>
      <a:lt2>
        <a:srgbClr val="EFEFEF"/>
      </a:lt2>
      <a:accent1>
        <a:srgbClr val="019ED9"/>
      </a:accent1>
      <a:accent2>
        <a:srgbClr val="284753"/>
      </a:accent2>
      <a:accent3>
        <a:srgbClr val="DB4D69"/>
      </a:accent3>
      <a:accent4>
        <a:srgbClr val="A9B4BB"/>
      </a:accent4>
      <a:accent5>
        <a:srgbClr val="3E9C33"/>
      </a:accent5>
      <a:accent6>
        <a:srgbClr val="E88300"/>
      </a:accent6>
      <a:hlink>
        <a:srgbClr val="019ED9"/>
      </a:hlink>
      <a:folHlink>
        <a:srgbClr val="A9B4BB"/>
      </a:folHlink>
    </a:clrScheme>
    <a:fontScheme name="YI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19ED9"/>
        </a:solidFill>
        <a:ln>
          <a:solidFill>
            <a:srgbClr val="019ED9"/>
          </a:solid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YIT Example SlidesRU.potx" id="{8336EF14-70C7-4088-B881-A93145167D61}" vid="{3C85F2F0-6237-47C3-A3E0-67D05ADB53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Документ" ma:contentTypeID="0x010100D73827F55BCC1B4E8DCFA553AA94B5B5" ma:contentTypeVersion="7" ma:contentTypeDescription="Создание документа." ma:contentTypeScope="" ma:versionID="bdc27fb734820fc490a4db4133c96e72">
  <xsd:schema xmlns:xsd="http://www.w3.org/2001/XMLSchema" xmlns:xs="http://www.w3.org/2001/XMLSchema" xmlns:p="http://schemas.microsoft.com/office/2006/metadata/properties" xmlns:ns2="9384c993-a06b-4c87-aecf-7a4b3d84d3cd" targetNamespace="http://schemas.microsoft.com/office/2006/metadata/properties" ma:root="true" ma:fieldsID="97b9bdca412848e29b193a050e4fa741" ns2:_="">
    <xsd:import namespace="9384c993-a06b-4c87-aecf-7a4b3d84d3c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84c993-a06b-4c87-aecf-7a4b3d84d3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633E9BA-03A1-442B-B6B3-90E4800BD713}">
  <ds:schemaRefs>
    <ds:schemaRef ds:uri="http://schemas.microsoft.com/sharepoint/v3/contenttype/forms"/>
  </ds:schemaRefs>
</ds:datastoreItem>
</file>

<file path=customXml/itemProps2.xml><?xml version="1.0" encoding="utf-8"?>
<ds:datastoreItem xmlns:ds="http://schemas.openxmlformats.org/officeDocument/2006/customXml" ds:itemID="{FE25F2C2-047B-4537-BA26-323AF4312B0B}">
  <ds:schemaRefs>
    <ds:schemaRef ds:uri="http://purl.org/dc/elements/1.1/"/>
    <ds:schemaRef ds:uri="http://www.w3.org/XML/1998/namespace"/>
    <ds:schemaRef ds:uri="9384c993-a06b-4c87-aecf-7a4b3d84d3cd"/>
    <ds:schemaRef ds:uri="http://schemas.microsoft.com/office/2006/documentManagement/types"/>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8484BB4E-A90E-4783-A186-A08DD6C110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84c993-a06b-4c87-aecf-7a4b3d84d3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1598</TotalTime>
  <Words>2480</Words>
  <Application>Microsoft Office PowerPoint</Application>
  <PresentationFormat>Широкоэкранный</PresentationFormat>
  <Paragraphs>446</Paragraphs>
  <Slides>36</Slides>
  <Notes>1</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36</vt:i4>
      </vt:variant>
    </vt:vector>
  </HeadingPairs>
  <TitlesOfParts>
    <vt:vector size="41" baseType="lpstr">
      <vt:lpstr>Arial</vt:lpstr>
      <vt:lpstr>Arial Narrow</vt:lpstr>
      <vt:lpstr>Calibri</vt:lpstr>
      <vt:lpstr>Cambria Math</vt:lpstr>
      <vt:lpstr>YIT_RU</vt:lpstr>
      <vt:lpstr> Встреча с новосёлами жилого комплекса        Тармо Санкт-Петербург, Студенческая ул., дом 26, корпус 2, строение 1 </vt:lpstr>
      <vt:lpstr>Презентация PowerPoint</vt:lpstr>
      <vt:lpstr>Приглашение на осмотр квартиры и получение.</vt:lpstr>
      <vt:lpstr>Мы заботимся о вашем здоровье!</vt:lpstr>
      <vt:lpstr>Процесс приемки квартиры</vt:lpstr>
      <vt:lpstr>Документы</vt:lpstr>
      <vt:lpstr>Важные правила проживания</vt:lpstr>
      <vt:lpstr>Управляющая компания</vt:lpstr>
      <vt:lpstr>ЮИТ Сервис Россия</vt:lpstr>
      <vt:lpstr>Ключевые преимущества</vt:lpstr>
      <vt:lpstr>Функции управляющей компании</vt:lpstr>
      <vt:lpstr>Голосование на собрании собственников</vt:lpstr>
      <vt:lpstr>Презентация PowerPoint</vt:lpstr>
      <vt:lpstr>Инструменты для взаимодействия с управляющей компанией </vt:lpstr>
      <vt:lpstr>Частые вопросы новоселов</vt:lpstr>
      <vt:lpstr>Расположение ЖК</vt:lpstr>
      <vt:lpstr>ЖК Тармо</vt:lpstr>
      <vt:lpstr>Инженерные системы</vt:lpstr>
      <vt:lpstr>Инженерные системы</vt:lpstr>
      <vt:lpstr>Инженерные системы</vt:lpstr>
      <vt:lpstr>Инженерные системы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Методика расчета тарифа</vt:lpstr>
      <vt:lpstr>Тарифы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Встреча с новосёлами жилого комплекса        Тармо Санкт-Петербург, Студенческая ул., дом 26, корпус 2, строение 1</dc:title>
  <dc:creator>Olga Mamina</dc:creator>
  <cp:lastModifiedBy>Sergey Mogilevets</cp:lastModifiedBy>
  <cp:revision>37</cp:revision>
  <dcterms:created xsi:type="dcterms:W3CDTF">2020-07-31T14:02:10Z</dcterms:created>
  <dcterms:modified xsi:type="dcterms:W3CDTF">2020-08-03T18:03:18Z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50d4c88-3773-4a01-8567-b4ed9ea2ad09_Enabled">
    <vt:lpwstr>True</vt:lpwstr>
  </property>
  <property fmtid="{D5CDD505-2E9C-101B-9397-08002B2CF9AE}" pid="3" name="MSIP_Label_450d4c88-3773-4a01-8567-b4ed9ea2ad09_SiteId">
    <vt:lpwstr>de5d17d0-fbc2-4c29-b0f7-d6685b6c3ef0</vt:lpwstr>
  </property>
  <property fmtid="{D5CDD505-2E9C-101B-9397-08002B2CF9AE}" pid="4" name="MSIP_Label_450d4c88-3773-4a01-8567-b4ed9ea2ad09_Owner">
    <vt:lpwstr>olga.mamina@yit.ru</vt:lpwstr>
  </property>
  <property fmtid="{D5CDD505-2E9C-101B-9397-08002B2CF9AE}" pid="5" name="MSIP_Label_450d4c88-3773-4a01-8567-b4ed9ea2ad09_SetDate">
    <vt:lpwstr>2020-07-31T21:51:26.2045169Z</vt:lpwstr>
  </property>
  <property fmtid="{D5CDD505-2E9C-101B-9397-08002B2CF9AE}" pid="6" name="MSIP_Label_450d4c88-3773-4a01-8567-b4ed9ea2ad09_Name">
    <vt:lpwstr>Internal</vt:lpwstr>
  </property>
  <property fmtid="{D5CDD505-2E9C-101B-9397-08002B2CF9AE}" pid="7" name="MSIP_Label_450d4c88-3773-4a01-8567-b4ed9ea2ad09_Application">
    <vt:lpwstr>Microsoft Azure Information Protection</vt:lpwstr>
  </property>
  <property fmtid="{D5CDD505-2E9C-101B-9397-08002B2CF9AE}" pid="8" name="MSIP_Label_450d4c88-3773-4a01-8567-b4ed9ea2ad09_ActionId">
    <vt:lpwstr>34b8da63-5796-471d-b2fd-c25f740f7ee5</vt:lpwstr>
  </property>
  <property fmtid="{D5CDD505-2E9C-101B-9397-08002B2CF9AE}" pid="9" name="MSIP_Label_450d4c88-3773-4a01-8567-b4ed9ea2ad09_Extended_MSFT_Method">
    <vt:lpwstr>Automatic</vt:lpwstr>
  </property>
  <property fmtid="{D5CDD505-2E9C-101B-9397-08002B2CF9AE}" pid="10" name="Sensitivity">
    <vt:lpwstr>Internal</vt:lpwstr>
  </property>
</Properties>
</file>